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3" r:id="rId2"/>
    <p:sldMasterId id="2147483676" r:id="rId3"/>
  </p:sldMasterIdLst>
  <p:notesMasterIdLst>
    <p:notesMasterId r:id="rId25"/>
  </p:notesMasterIdLst>
  <p:sldIdLst>
    <p:sldId id="337" r:id="rId4"/>
    <p:sldId id="358" r:id="rId5"/>
    <p:sldId id="341" r:id="rId6"/>
    <p:sldId id="342" r:id="rId7"/>
    <p:sldId id="343" r:id="rId8"/>
    <p:sldId id="344" r:id="rId9"/>
    <p:sldId id="338" r:id="rId10"/>
    <p:sldId id="345" r:id="rId11"/>
    <p:sldId id="339" r:id="rId12"/>
    <p:sldId id="346" r:id="rId13"/>
    <p:sldId id="347" r:id="rId14"/>
    <p:sldId id="354" r:id="rId15"/>
    <p:sldId id="355" r:id="rId16"/>
    <p:sldId id="348" r:id="rId17"/>
    <p:sldId id="349" r:id="rId18"/>
    <p:sldId id="356" r:id="rId19"/>
    <p:sldId id="352" r:id="rId20"/>
    <p:sldId id="357" r:id="rId21"/>
    <p:sldId id="353" r:id="rId22"/>
    <p:sldId id="350" r:id="rId23"/>
    <p:sldId id="351" r:id="rId24"/>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5757"/>
    <a:srgbClr val="72C7E7"/>
    <a:srgbClr val="8ED2EC"/>
    <a:srgbClr val="B4B4B4"/>
    <a:srgbClr val="8C8C8C"/>
    <a:srgbClr val="DCDCDC"/>
    <a:srgbClr val="A6A6A6"/>
    <a:srgbClr val="BFBFBF"/>
    <a:srgbClr val="7F7F7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howGuides="1">
      <p:cViewPr varScale="1">
        <p:scale>
          <a:sx n="118" d="100"/>
          <a:sy n="118" d="100"/>
        </p:scale>
        <p:origin x="1386" y="96"/>
      </p:cViewPr>
      <p:guideLst>
        <p:guide orient="horz" pos="1145"/>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6332"/>
          </a:xfrm>
          <a:prstGeom prst="rect">
            <a:avLst/>
          </a:prstGeom>
        </p:spPr>
        <p:txBody>
          <a:bodyPr vert="horz" lIns="95562" tIns="47781" rIns="95562" bIns="47781" rtlCol="0"/>
          <a:lstStyle>
            <a:lvl1pPr algn="l">
              <a:defRPr sz="1300"/>
            </a:lvl1pPr>
          </a:lstStyle>
          <a:p>
            <a:endParaRPr lang="en-GB"/>
          </a:p>
        </p:txBody>
      </p:sp>
      <p:sp>
        <p:nvSpPr>
          <p:cNvPr id="3" name="Date Placeholder 2"/>
          <p:cNvSpPr>
            <a:spLocks noGrp="1"/>
          </p:cNvSpPr>
          <p:nvPr>
            <p:ph type="dt" idx="1"/>
          </p:nvPr>
        </p:nvSpPr>
        <p:spPr>
          <a:xfrm>
            <a:off x="3850443" y="1"/>
            <a:ext cx="2945659" cy="496332"/>
          </a:xfrm>
          <a:prstGeom prst="rect">
            <a:avLst/>
          </a:prstGeom>
        </p:spPr>
        <p:txBody>
          <a:bodyPr vert="horz" lIns="95562" tIns="47781" rIns="95562" bIns="47781" rtlCol="0"/>
          <a:lstStyle>
            <a:lvl1pPr algn="r">
              <a:defRPr sz="1300"/>
            </a:lvl1pPr>
          </a:lstStyle>
          <a:p>
            <a:fld id="{0BA5BBE4-AEA3-489A-A28E-0C2FAF2506E3}" type="datetimeFigureOut">
              <a:rPr lang="en-US" smtClean="0"/>
              <a:pPr/>
              <a:t>10/4/2016</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5562" tIns="47781" rIns="95562" bIns="47781"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5562" tIns="47781" rIns="95562" bIns="4778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4"/>
            <a:ext cx="2945659" cy="496332"/>
          </a:xfrm>
          <a:prstGeom prst="rect">
            <a:avLst/>
          </a:prstGeom>
        </p:spPr>
        <p:txBody>
          <a:bodyPr vert="horz" lIns="95562" tIns="47781" rIns="95562" bIns="47781" rtlCol="0" anchor="b"/>
          <a:lstStyle>
            <a:lvl1pPr algn="l">
              <a:defRPr sz="1300"/>
            </a:lvl1pPr>
          </a:lstStyle>
          <a:p>
            <a:endParaRPr lang="en-GB"/>
          </a:p>
        </p:txBody>
      </p:sp>
      <p:sp>
        <p:nvSpPr>
          <p:cNvPr id="7" name="Slide Number Placeholder 6"/>
          <p:cNvSpPr>
            <a:spLocks noGrp="1"/>
          </p:cNvSpPr>
          <p:nvPr>
            <p:ph type="sldNum" sz="quarter" idx="5"/>
          </p:nvPr>
        </p:nvSpPr>
        <p:spPr>
          <a:xfrm>
            <a:off x="3850443" y="9428584"/>
            <a:ext cx="2945659" cy="496332"/>
          </a:xfrm>
          <a:prstGeom prst="rect">
            <a:avLst/>
          </a:prstGeom>
        </p:spPr>
        <p:txBody>
          <a:bodyPr vert="horz" lIns="95562" tIns="47781" rIns="95562" bIns="47781" rtlCol="0" anchor="b"/>
          <a:lstStyle>
            <a:lvl1pPr algn="r">
              <a:defRPr sz="1300"/>
            </a:lvl1pPr>
          </a:lstStyle>
          <a:p>
            <a:fld id="{C0F4A2C8-6C88-4E71-83EE-698B9D4FE22F}" type="slidenum">
              <a:rPr lang="en-GB" smtClean="0"/>
              <a:pPr/>
              <a:t>‹#›</a:t>
            </a:fld>
            <a:endParaRPr lang="en-GB"/>
          </a:p>
        </p:txBody>
      </p:sp>
    </p:spTree>
    <p:extLst>
      <p:ext uri="{BB962C8B-B14F-4D97-AF65-F5344CB8AC3E}">
        <p14:creationId xmlns:p14="http://schemas.microsoft.com/office/powerpoint/2010/main" val="122562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1</a:t>
            </a:fld>
            <a:endParaRPr lang="en-GB"/>
          </a:p>
        </p:txBody>
      </p:sp>
    </p:spTree>
    <p:extLst>
      <p:ext uri="{BB962C8B-B14F-4D97-AF65-F5344CB8AC3E}">
        <p14:creationId xmlns:p14="http://schemas.microsoft.com/office/powerpoint/2010/main" val="2877379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14</a:t>
            </a:fld>
            <a:endParaRPr lang="en-GB"/>
          </a:p>
        </p:txBody>
      </p:sp>
    </p:spTree>
    <p:extLst>
      <p:ext uri="{BB962C8B-B14F-4D97-AF65-F5344CB8AC3E}">
        <p14:creationId xmlns:p14="http://schemas.microsoft.com/office/powerpoint/2010/main" val="3018509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err="1" smtClean="0"/>
              <a:t>Mostrar</a:t>
            </a:r>
            <a:r>
              <a:rPr lang="en-GB" dirty="0" smtClean="0"/>
              <a:t> </a:t>
            </a:r>
            <a:r>
              <a:rPr lang="en-GB" dirty="0" err="1" smtClean="0"/>
              <a:t>apresentação</a:t>
            </a:r>
            <a:r>
              <a:rPr lang="en-GB" dirty="0" smtClean="0"/>
              <a:t> do HIPE – </a:t>
            </a:r>
            <a:r>
              <a:rPr lang="en-GB" dirty="0" err="1" smtClean="0"/>
              <a:t>Versão</a:t>
            </a:r>
            <a:r>
              <a:rPr lang="en-GB" dirty="0" smtClean="0"/>
              <a:t> </a:t>
            </a:r>
            <a:r>
              <a:rPr lang="en-GB" dirty="0" err="1" smtClean="0"/>
              <a:t>resumida</a:t>
            </a:r>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pPr/>
              <a:t>17</a:t>
            </a:fld>
            <a:endParaRPr lang="en-GB"/>
          </a:p>
        </p:txBody>
      </p:sp>
    </p:spTree>
    <p:extLst>
      <p:ext uri="{BB962C8B-B14F-4D97-AF65-F5344CB8AC3E}">
        <p14:creationId xmlns:p14="http://schemas.microsoft.com/office/powerpoint/2010/main" val="2236682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19</a:t>
            </a:fld>
            <a:endParaRPr lang="en-GB"/>
          </a:p>
        </p:txBody>
      </p:sp>
    </p:spTree>
    <p:extLst>
      <p:ext uri="{BB962C8B-B14F-4D97-AF65-F5344CB8AC3E}">
        <p14:creationId xmlns:p14="http://schemas.microsoft.com/office/powerpoint/2010/main" val="290552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20</a:t>
            </a:fld>
            <a:endParaRPr lang="en-GB"/>
          </a:p>
        </p:txBody>
      </p:sp>
    </p:spTree>
    <p:extLst>
      <p:ext uri="{BB962C8B-B14F-4D97-AF65-F5344CB8AC3E}">
        <p14:creationId xmlns:p14="http://schemas.microsoft.com/office/powerpoint/2010/main" val="418899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3</a:t>
            </a:fld>
            <a:endParaRPr lang="en-GB"/>
          </a:p>
        </p:txBody>
      </p:sp>
    </p:spTree>
    <p:extLst>
      <p:ext uri="{BB962C8B-B14F-4D97-AF65-F5344CB8AC3E}">
        <p14:creationId xmlns:p14="http://schemas.microsoft.com/office/powerpoint/2010/main" val="2762525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4</a:t>
            </a:fld>
            <a:endParaRPr lang="en-GB"/>
          </a:p>
        </p:txBody>
      </p:sp>
    </p:spTree>
    <p:extLst>
      <p:ext uri="{BB962C8B-B14F-4D97-AF65-F5344CB8AC3E}">
        <p14:creationId xmlns:p14="http://schemas.microsoft.com/office/powerpoint/2010/main" val="771795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5</a:t>
            </a:fld>
            <a:endParaRPr lang="en-GB"/>
          </a:p>
        </p:txBody>
      </p:sp>
    </p:spTree>
    <p:extLst>
      <p:ext uri="{BB962C8B-B14F-4D97-AF65-F5344CB8AC3E}">
        <p14:creationId xmlns:p14="http://schemas.microsoft.com/office/powerpoint/2010/main" val="3341393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6</a:t>
            </a:fld>
            <a:endParaRPr lang="en-GB"/>
          </a:p>
        </p:txBody>
      </p:sp>
    </p:spTree>
    <p:extLst>
      <p:ext uri="{BB962C8B-B14F-4D97-AF65-F5344CB8AC3E}">
        <p14:creationId xmlns:p14="http://schemas.microsoft.com/office/powerpoint/2010/main" val="254354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7</a:t>
            </a:fld>
            <a:endParaRPr lang="en-US" dirty="0" smtClean="0"/>
          </a:p>
        </p:txBody>
      </p:sp>
    </p:spTree>
    <p:extLst>
      <p:ext uri="{BB962C8B-B14F-4D97-AF65-F5344CB8AC3E}">
        <p14:creationId xmlns:p14="http://schemas.microsoft.com/office/powerpoint/2010/main" val="859112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smtClean="0"/>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8</a:t>
            </a:fld>
            <a:endParaRPr lang="en-US" smtClean="0"/>
          </a:p>
        </p:txBody>
      </p:sp>
    </p:spTree>
    <p:extLst>
      <p:ext uri="{BB962C8B-B14F-4D97-AF65-F5344CB8AC3E}">
        <p14:creationId xmlns:p14="http://schemas.microsoft.com/office/powerpoint/2010/main" val="762764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9</a:t>
            </a:fld>
            <a:endParaRPr lang="en-US" dirty="0" smtClean="0"/>
          </a:p>
        </p:txBody>
      </p:sp>
    </p:spTree>
    <p:extLst>
      <p:ext uri="{BB962C8B-B14F-4D97-AF65-F5344CB8AC3E}">
        <p14:creationId xmlns:p14="http://schemas.microsoft.com/office/powerpoint/2010/main" val="106616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10</a:t>
            </a:fld>
            <a:endParaRPr lang="en-GB"/>
          </a:p>
        </p:txBody>
      </p:sp>
    </p:spTree>
    <p:extLst>
      <p:ext uri="{BB962C8B-B14F-4D97-AF65-F5344CB8AC3E}">
        <p14:creationId xmlns:p14="http://schemas.microsoft.com/office/powerpoint/2010/main" val="1265163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2" name="Title 1"/>
          <p:cNvSpPr>
            <a:spLocks noGrp="1"/>
          </p:cNvSpPr>
          <p:nvPr>
            <p:ph type="ctrTitle"/>
          </p:nvPr>
        </p:nvSpPr>
        <p:spPr>
          <a:xfrm>
            <a:off x="374400" y="1812924"/>
            <a:ext cx="4628956" cy="842400"/>
          </a:xfrm>
        </p:spPr>
        <p:txBody>
          <a:bodyPr>
            <a:noAutofit/>
          </a:bodyPr>
          <a:lstStyle>
            <a:lvl1pPr>
              <a:defRPr sz="2800">
                <a:solidFill>
                  <a:schemeClr val="accent1"/>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374400" y="4357694"/>
            <a:ext cx="4628561" cy="1143008"/>
          </a:xfrm>
        </p:spPr>
        <p:txBody>
          <a:bodyPr>
            <a:normAutofit/>
          </a:bodyPr>
          <a:lstStyle>
            <a:lvl1pPr marL="0" indent="0" algn="l">
              <a:lnSpc>
                <a:spcPct val="120000"/>
              </a:lnSpc>
              <a:spcBef>
                <a:spcPts val="0"/>
              </a:spcBef>
              <a:spcAft>
                <a:spcPts val="0"/>
              </a:spcAft>
              <a:buNone/>
              <a:defRPr sz="1400" b="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4" name="Slide Number Placeholder 7"/>
          <p:cNvSpPr>
            <a:spLocks noGrp="1"/>
          </p:cNvSpPr>
          <p:nvPr>
            <p:ph type="sldNum" sz="quarter" idx="4"/>
          </p:nvPr>
        </p:nvSpPr>
        <p:spPr>
          <a:xfrm>
            <a:off x="7971996" y="6407835"/>
            <a:ext cx="79208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370113" y="6407835"/>
            <a:ext cx="7559473" cy="252000"/>
          </a:xfrm>
          <a:prstGeom prst="rect">
            <a:avLst/>
          </a:prstGeom>
        </p:spPr>
        <p:txBody>
          <a:bodyPr vert="horz" lIns="0" tIns="0" rIns="0" bIns="0" rtlCol="0" anchor="ctr" anchorCtr="0"/>
          <a:lstStyle>
            <a:lvl1pPr algn="l">
              <a:defRPr sz="800" b="0">
                <a:solidFill>
                  <a:srgbClr val="8C8C8C"/>
                </a:solidFill>
              </a:defRPr>
            </a:lvl1pPr>
          </a:lstStyle>
          <a:p>
            <a:r>
              <a:rPr lang="pt-PT" dirty="0" smtClean="0"/>
              <a:t>© 2016. Para informações, contacte Deloitte Consultores</a:t>
            </a:r>
            <a:endParaRPr lang="en-GB" dirty="0"/>
          </a:p>
        </p:txBody>
      </p:sp>
      <p:sp>
        <p:nvSpPr>
          <p:cNvPr id="8" name="Text Placeholder 5"/>
          <p:cNvSpPr>
            <a:spLocks noGrp="1"/>
          </p:cNvSpPr>
          <p:nvPr>
            <p:ph type="body" sz="quarter" idx="10"/>
          </p:nvPr>
        </p:nvSpPr>
        <p:spPr>
          <a:xfrm>
            <a:off x="375050" y="2663187"/>
            <a:ext cx="4629600" cy="1699200"/>
          </a:xfrm>
        </p:spPr>
        <p:txBody>
          <a:bodyPr>
            <a:noAutofit/>
          </a:bodyPr>
          <a:lstStyle>
            <a:lvl1pPr marL="0" indent="0">
              <a:buNone/>
              <a:defRPr sz="2800">
                <a:solidFill>
                  <a:schemeClr val="accent2"/>
                </a:solidFill>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370113" y="765175"/>
            <a:ext cx="8388000" cy="969282"/>
          </a:xfrm>
        </p:spPr>
        <p:txBody>
          <a:bodyPr>
            <a:normAutofit/>
          </a:bodyPr>
          <a:lstStyle>
            <a:lvl1pPr marL="0" indent="0">
              <a:buNone/>
              <a:defRPr sz="3000" b="0">
                <a:solidFill>
                  <a:schemeClr val="accent5"/>
                </a:solidFill>
              </a:defRPr>
            </a:lvl1pPr>
          </a:lstStyle>
          <a:p>
            <a:pPr lvl="0"/>
            <a:r>
              <a:rPr lang="en-US" smtClean="0"/>
              <a:t>Click to edit Master text styles</a:t>
            </a:r>
          </a:p>
        </p:txBody>
      </p:sp>
      <p:sp>
        <p:nvSpPr>
          <p:cNvPr id="14" name="Title Placeholder 1"/>
          <p:cNvSpPr>
            <a:spLocks noGrp="1"/>
          </p:cNvSpPr>
          <p:nvPr>
            <p:ph type="title"/>
          </p:nvPr>
        </p:nvSpPr>
        <p:spPr>
          <a:xfrm>
            <a:off x="370113" y="295683"/>
            <a:ext cx="8388000"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20" name="Text Placeholder 19"/>
          <p:cNvSpPr>
            <a:spLocks noGrp="1"/>
          </p:cNvSpPr>
          <p:nvPr>
            <p:ph type="body" sz="quarter" idx="14"/>
          </p:nvPr>
        </p:nvSpPr>
        <p:spPr>
          <a:xfrm>
            <a:off x="370800" y="1803543"/>
            <a:ext cx="8388000" cy="4536000"/>
          </a:xfrm>
        </p:spPr>
        <p:txBody>
          <a:bodyPr/>
          <a:lstStyle>
            <a:lvl1pPr marL="0" indent="0">
              <a:buNone/>
              <a:defRPr/>
            </a:lvl1pPr>
            <a:lvl2pPr marL="266700" indent="-266700">
              <a:buFont typeface="Arial" pitchFamily="34" charset="0"/>
              <a:buChar cha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370113" y="6407835"/>
            <a:ext cx="7559473" cy="252000"/>
          </a:xfrm>
          <a:prstGeom prst="rect">
            <a:avLst/>
          </a:prstGeom>
        </p:spPr>
        <p:txBody>
          <a:bodyPr vert="horz" lIns="0" tIns="0" rIns="0" bIns="0" rtlCol="0" anchor="ctr" anchorCtr="0"/>
          <a:lstStyle>
            <a:lvl1pPr algn="l">
              <a:defRPr sz="800" b="0">
                <a:solidFill>
                  <a:srgbClr val="8C8C8C"/>
                </a:solidFill>
              </a:defRPr>
            </a:lvl1pPr>
          </a:lstStyle>
          <a:p>
            <a:r>
              <a:rPr lang="pt-PT" dirty="0" smtClean="0"/>
              <a:t>© 2016. Para informações, contacte Deloitte Consultores</a:t>
            </a:r>
            <a:endParaRPr lang="en-GB" dirty="0"/>
          </a:p>
        </p:txBody>
      </p:sp>
      <p:sp>
        <p:nvSpPr>
          <p:cNvPr id="6" name="Slide Number Placeholder 7"/>
          <p:cNvSpPr>
            <a:spLocks noGrp="1"/>
          </p:cNvSpPr>
          <p:nvPr>
            <p:ph type="sldNum" sz="quarter" idx="4"/>
          </p:nvPr>
        </p:nvSpPr>
        <p:spPr>
          <a:xfrm>
            <a:off x="7971996" y="6407835"/>
            <a:ext cx="79208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for Backgrou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70113" y="1809101"/>
            <a:ext cx="4059011" cy="4536504"/>
          </a:xfrm>
        </p:spPr>
        <p:txBody>
          <a:bodyPr/>
          <a:lstStyle>
            <a:lvl1pPr marL="0" indent="0">
              <a:buNone/>
              <a:defRPr b="0"/>
            </a:lvl1pPr>
            <a:lvl2pPr marL="266700" indent="-266700">
              <a:buFont typeface="Arial" pitchFamily="34" charset="0"/>
              <a:buChar char="•"/>
              <a:tabLst/>
              <a:defRPr/>
            </a:lvl2pPr>
            <a:lvl3pPr marL="266700" indent="-266700">
              <a:buFont typeface="Arial" pitchFamily="34" charset="0"/>
              <a:buChar char="•"/>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370113" y="295683"/>
            <a:ext cx="4059011"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17" name="Text Placeholder 8"/>
          <p:cNvSpPr>
            <a:spLocks noGrp="1"/>
          </p:cNvSpPr>
          <p:nvPr>
            <p:ph type="body" sz="quarter" idx="13"/>
          </p:nvPr>
        </p:nvSpPr>
        <p:spPr>
          <a:xfrm>
            <a:off x="370113" y="765175"/>
            <a:ext cx="4059011" cy="969282"/>
          </a:xfrm>
        </p:spPr>
        <p:txBody>
          <a:bodyPr>
            <a:normAutofit/>
          </a:bodyPr>
          <a:lstStyle>
            <a:lvl1pPr marL="0" indent="0">
              <a:buNone/>
              <a:defRPr sz="3000" b="0">
                <a:solidFill>
                  <a:schemeClr val="accent5"/>
                </a:solidFill>
              </a:defRPr>
            </a:lvl1pPr>
          </a:lstStyle>
          <a:p>
            <a:pPr lvl="0"/>
            <a:r>
              <a:rPr lang="en-US" smtClean="0"/>
              <a:t>Click to edit Master text styles</a:t>
            </a:r>
          </a:p>
        </p:txBody>
      </p:sp>
      <p:sp>
        <p:nvSpPr>
          <p:cNvPr id="19" name="Slide Number Placeholder 7"/>
          <p:cNvSpPr>
            <a:spLocks noGrp="1"/>
          </p:cNvSpPr>
          <p:nvPr>
            <p:ph type="sldNum" sz="quarter" idx="4"/>
          </p:nvPr>
        </p:nvSpPr>
        <p:spPr>
          <a:xfrm>
            <a:off x="7971996" y="6407835"/>
            <a:ext cx="79208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370113" y="6407835"/>
            <a:ext cx="7559473" cy="252000"/>
          </a:xfrm>
          <a:prstGeom prst="rect">
            <a:avLst/>
          </a:prstGeom>
        </p:spPr>
        <p:txBody>
          <a:bodyPr vert="horz" lIns="0" tIns="0" rIns="0" bIns="0" rtlCol="0" anchor="ctr" anchorCtr="0"/>
          <a:lstStyle>
            <a:lvl1pPr algn="l">
              <a:defRPr sz="800" b="0">
                <a:solidFill>
                  <a:srgbClr val="8C8C8C"/>
                </a:solidFill>
              </a:defRPr>
            </a:lvl1pPr>
          </a:lstStyle>
          <a:p>
            <a:r>
              <a:rPr lang="pt-PT" dirty="0" smtClean="0"/>
              <a:t>© 2016. Para informações, contacte Deloitte Consultores</a:t>
            </a:r>
            <a:endParaRPr lang="en-GB"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12" name="Slide Number Placeholder 7"/>
          <p:cNvSpPr>
            <a:spLocks noGrp="1"/>
          </p:cNvSpPr>
          <p:nvPr>
            <p:ph type="sldNum" sz="quarter" idx="4"/>
          </p:nvPr>
        </p:nvSpPr>
        <p:spPr>
          <a:xfrm>
            <a:off x="7971996" y="6407835"/>
            <a:ext cx="79208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370113" y="6407835"/>
            <a:ext cx="7559473" cy="252000"/>
          </a:xfrm>
          <a:prstGeom prst="rect">
            <a:avLst/>
          </a:prstGeom>
        </p:spPr>
        <p:txBody>
          <a:bodyPr vert="horz" lIns="0" tIns="0" rIns="0" bIns="0" rtlCol="0" anchor="ctr" anchorCtr="0"/>
          <a:lstStyle>
            <a:lvl1pPr algn="l">
              <a:defRPr sz="800" b="0">
                <a:solidFill>
                  <a:srgbClr val="8C8C8C"/>
                </a:solidFill>
              </a:defRPr>
            </a:lvl1pPr>
          </a:lstStyle>
          <a:p>
            <a:r>
              <a:rPr lang="pt-PT" smtClean="0"/>
              <a:t>© 2016. Para informações, contacte [inserir aqui a entidade legal]</a:t>
            </a:r>
            <a:endParaRPr lang="en-GB"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smtClean="0"/>
              <a:t>Click to edit Master title style</a:t>
            </a:r>
            <a:endParaRPr lang="pt-PT"/>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pt-PT"/>
          </a:p>
        </p:txBody>
      </p:sp>
      <p:sp>
        <p:nvSpPr>
          <p:cNvPr id="4" name="Date Placeholder 3"/>
          <p:cNvSpPr>
            <a:spLocks noGrp="1"/>
          </p:cNvSpPr>
          <p:nvPr>
            <p:ph type="dt" sz="half" idx="10"/>
          </p:nvPr>
        </p:nvSpPr>
        <p:spPr/>
        <p:txBody>
          <a:bodyPr/>
          <a:lstStyle/>
          <a:p>
            <a:fld id="{ACC9A686-80D2-43D2-8E47-A350F87FF863}" type="datetime1">
              <a:rPr lang="pt-PT" smtClean="0"/>
              <a:t>04/10/2016</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770DB69-E3F4-4ACB-8932-63C25AF10C27}" type="slidenum">
              <a:rPr lang="pt-PT" smtClean="0"/>
              <a:t>‹#›</a:t>
            </a:fld>
            <a:endParaRPr lang="pt-PT"/>
          </a:p>
        </p:txBody>
      </p:sp>
    </p:spTree>
    <p:extLst>
      <p:ext uri="{BB962C8B-B14F-4D97-AF65-F5344CB8AC3E}">
        <p14:creationId xmlns:p14="http://schemas.microsoft.com/office/powerpoint/2010/main" val="103571588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3147" y="295200"/>
            <a:ext cx="8318700" cy="468000"/>
          </a:xfrm>
          <a:prstGeom prst="rect">
            <a:avLst/>
          </a:prstGeom>
        </p:spPr>
        <p:txBody>
          <a:bodyPr lIns="0" tIns="0" rIns="0" bIns="0" anchor="ctr">
            <a:normAutofit/>
          </a:bodyPr>
          <a:lstStyle>
            <a:lvl1pPr>
              <a:defRPr sz="2250">
                <a:solidFill>
                  <a:srgbClr val="81BC00"/>
                </a:solidFill>
                <a:latin typeface="Arial" panose="020B0604020202020204" pitchFamily="34" charset="0"/>
                <a:cs typeface="Arial" panose="020B0604020202020204" pitchFamily="34" charset="0"/>
              </a:defRPr>
            </a:lvl1pPr>
          </a:lstStyle>
          <a:p>
            <a:r>
              <a:rPr lang="en-US" dirty="0" smtClean="0"/>
              <a:t>Click to edit Master title style</a:t>
            </a:r>
            <a:endParaRPr lang="pt-PT" dirty="0"/>
          </a:p>
        </p:txBody>
      </p:sp>
      <p:sp>
        <p:nvSpPr>
          <p:cNvPr id="6" name="Slide Number Placeholder 5"/>
          <p:cNvSpPr>
            <a:spLocks noGrp="1"/>
          </p:cNvSpPr>
          <p:nvPr>
            <p:ph type="sldNum" sz="quarter" idx="12"/>
          </p:nvPr>
        </p:nvSpPr>
        <p:spPr>
          <a:xfrm>
            <a:off x="6660367" y="6381329"/>
            <a:ext cx="2057400" cy="365125"/>
          </a:xfrm>
        </p:spPr>
        <p:txBody>
          <a:bodyPr/>
          <a:lstStyle/>
          <a:p>
            <a:fld id="{3770DB69-E3F4-4ACB-8932-63C25AF10C27}" type="slidenum">
              <a:rPr lang="pt-PT" smtClean="0"/>
              <a:t>‹#›</a:t>
            </a:fld>
            <a:endParaRPr lang="pt-PT"/>
          </a:p>
        </p:txBody>
      </p:sp>
      <p:sp>
        <p:nvSpPr>
          <p:cNvPr id="9" name="Text Placeholder 8"/>
          <p:cNvSpPr>
            <a:spLocks noGrp="1"/>
          </p:cNvSpPr>
          <p:nvPr>
            <p:ph type="body" sz="quarter" idx="13"/>
          </p:nvPr>
        </p:nvSpPr>
        <p:spPr>
          <a:xfrm>
            <a:off x="413100" y="763200"/>
            <a:ext cx="8318700" cy="432000"/>
          </a:xfrm>
          <a:prstGeom prst="rect">
            <a:avLst/>
          </a:prstGeom>
        </p:spPr>
        <p:txBody>
          <a:bodyPr lIns="0" tIns="0" rIns="0" bIns="0" anchor="ctr"/>
          <a:lstStyle>
            <a:lvl1pPr marL="0" indent="0">
              <a:buNone/>
              <a:defRPr sz="1800">
                <a:solidFill>
                  <a:schemeClr val="accent1"/>
                </a:solidFill>
                <a:latin typeface="Arial" panose="020B0604020202020204" pitchFamily="34" charset="0"/>
                <a:cs typeface="Arial" panose="020B0604020202020204" pitchFamily="34" charset="0"/>
              </a:defRPr>
            </a:lvl1pPr>
            <a:lvl2pPr marL="342900" indent="0">
              <a:buNone/>
              <a:defRPr sz="1800">
                <a:solidFill>
                  <a:schemeClr val="accent1"/>
                </a:solidFill>
                <a:latin typeface="Arial" panose="020B0604020202020204" pitchFamily="34" charset="0"/>
                <a:cs typeface="Arial" panose="020B0604020202020204" pitchFamily="34" charset="0"/>
              </a:defRPr>
            </a:lvl2pPr>
            <a:lvl3pPr marL="685800" indent="0">
              <a:buNone/>
              <a:defRPr sz="1800">
                <a:solidFill>
                  <a:schemeClr val="accent1"/>
                </a:solidFill>
                <a:latin typeface="Arial" panose="020B0604020202020204" pitchFamily="34" charset="0"/>
                <a:cs typeface="Arial" panose="020B0604020202020204" pitchFamily="34" charset="0"/>
              </a:defRPr>
            </a:lvl3pPr>
            <a:lvl4pPr marL="1028700" indent="0">
              <a:buNone/>
              <a:defRPr sz="1800">
                <a:solidFill>
                  <a:schemeClr val="accent1"/>
                </a:solidFill>
                <a:latin typeface="Arial" panose="020B0604020202020204" pitchFamily="34" charset="0"/>
                <a:cs typeface="Arial" panose="020B0604020202020204" pitchFamily="34" charset="0"/>
              </a:defRPr>
            </a:lvl4pPr>
            <a:lvl5pPr marL="1371600" indent="0">
              <a:buNone/>
              <a:defRPr sz="1800">
                <a:solidFill>
                  <a:schemeClr val="accent1"/>
                </a:solidFill>
                <a:latin typeface="Arial" panose="020B0604020202020204" pitchFamily="34" charset="0"/>
                <a:cs typeface="Arial" panose="020B0604020202020204" pitchFamily="34" charset="0"/>
              </a:defRPr>
            </a:lvl5pPr>
          </a:lstStyle>
          <a:p>
            <a:pPr lvl="0"/>
            <a:r>
              <a:rPr lang="en-US" dirty="0" smtClean="0"/>
              <a:t>Click to edit Master text styles</a:t>
            </a:r>
            <a:endParaRPr lang="pt-PT" dirty="0"/>
          </a:p>
        </p:txBody>
      </p:sp>
      <p:sp>
        <p:nvSpPr>
          <p:cNvPr id="7" name="Footer Placeholder 1"/>
          <p:cNvSpPr txBox="1">
            <a:spLocks/>
          </p:cNvSpPr>
          <p:nvPr userDrawn="1"/>
        </p:nvSpPr>
        <p:spPr>
          <a:xfrm>
            <a:off x="305526" y="6381328"/>
            <a:ext cx="6142072" cy="252000"/>
          </a:xfrm>
          <a:prstGeom prst="rect">
            <a:avLst/>
          </a:prstGeom>
        </p:spPr>
        <p:txBody>
          <a:bodyPr vert="horz" lIns="68580" tIns="34290" rIns="68580" bIns="3429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900" dirty="0" smtClean="0"/>
              <a:t>© 2016  Deloitte – </a:t>
            </a:r>
            <a:r>
              <a:rPr lang="en-GB" sz="900" dirty="0" err="1" smtClean="0"/>
              <a:t>Consultores</a:t>
            </a:r>
            <a:r>
              <a:rPr lang="en-GB" sz="900" dirty="0" smtClean="0"/>
              <a:t> S.A.</a:t>
            </a:r>
            <a:endParaRPr lang="en-GB" sz="900" dirty="0"/>
          </a:p>
        </p:txBody>
      </p:sp>
    </p:spTree>
    <p:extLst>
      <p:ext uri="{BB962C8B-B14F-4D97-AF65-F5344CB8AC3E}">
        <p14:creationId xmlns:p14="http://schemas.microsoft.com/office/powerpoint/2010/main" val="152716013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smtClean="0"/>
              <a:t>Click to edit Master title style</a:t>
            </a:r>
            <a:endParaRPr lang="pt-PT"/>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pt-PT"/>
          </a:p>
        </p:txBody>
      </p:sp>
      <p:sp>
        <p:nvSpPr>
          <p:cNvPr id="4" name="Date Placeholder 3"/>
          <p:cNvSpPr>
            <a:spLocks noGrp="1"/>
          </p:cNvSpPr>
          <p:nvPr>
            <p:ph type="dt" sz="half" idx="10"/>
          </p:nvPr>
        </p:nvSpPr>
        <p:spPr/>
        <p:txBody>
          <a:bodyPr/>
          <a:lstStyle/>
          <a:p>
            <a:fld id="{ACC9A686-80D2-43D2-8E47-A350F87FF863}" type="datetime1">
              <a:rPr lang="pt-PT" smtClean="0"/>
              <a:t>04/10/2016</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770DB69-E3F4-4ACB-8932-63C25AF10C27}" type="slidenum">
              <a:rPr lang="pt-PT" smtClean="0"/>
              <a:t>‹#›</a:t>
            </a:fld>
            <a:endParaRPr lang="pt-PT"/>
          </a:p>
        </p:txBody>
      </p:sp>
    </p:spTree>
    <p:extLst>
      <p:ext uri="{BB962C8B-B14F-4D97-AF65-F5344CB8AC3E}">
        <p14:creationId xmlns:p14="http://schemas.microsoft.com/office/powerpoint/2010/main" val="41851407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3147" y="295200"/>
            <a:ext cx="8318700" cy="468000"/>
          </a:xfrm>
          <a:prstGeom prst="rect">
            <a:avLst/>
          </a:prstGeom>
        </p:spPr>
        <p:txBody>
          <a:bodyPr lIns="0" tIns="0" rIns="0" bIns="0" anchor="ctr">
            <a:normAutofit/>
          </a:bodyPr>
          <a:lstStyle>
            <a:lvl1pPr>
              <a:defRPr sz="2250">
                <a:solidFill>
                  <a:srgbClr val="81BC00"/>
                </a:solidFill>
                <a:latin typeface="Arial" panose="020B0604020202020204" pitchFamily="34" charset="0"/>
                <a:cs typeface="Arial" panose="020B0604020202020204" pitchFamily="34" charset="0"/>
              </a:defRPr>
            </a:lvl1pPr>
          </a:lstStyle>
          <a:p>
            <a:r>
              <a:rPr lang="en-US" dirty="0" smtClean="0"/>
              <a:t>Click to edit Master title style</a:t>
            </a:r>
            <a:endParaRPr lang="pt-PT" dirty="0"/>
          </a:p>
        </p:txBody>
      </p:sp>
      <p:sp>
        <p:nvSpPr>
          <p:cNvPr id="4" name="Date Placeholder 3"/>
          <p:cNvSpPr>
            <a:spLocks noGrp="1"/>
          </p:cNvSpPr>
          <p:nvPr>
            <p:ph type="dt" sz="half" idx="10"/>
          </p:nvPr>
        </p:nvSpPr>
        <p:spPr>
          <a:xfrm>
            <a:off x="413147" y="6381329"/>
            <a:ext cx="2057400" cy="365125"/>
          </a:xfrm>
        </p:spPr>
        <p:txBody>
          <a:bodyPr/>
          <a:lstStyle/>
          <a:p>
            <a:fld id="{DD45CB7C-2BC6-4F53-AAFD-DD5B2480BBA6}" type="datetime1">
              <a:rPr lang="pt-PT" smtClean="0"/>
              <a:t>04/10/2016</a:t>
            </a:fld>
            <a:endParaRPr lang="pt-PT"/>
          </a:p>
        </p:txBody>
      </p:sp>
      <p:sp>
        <p:nvSpPr>
          <p:cNvPr id="5" name="Footer Placeholder 4"/>
          <p:cNvSpPr>
            <a:spLocks noGrp="1"/>
          </p:cNvSpPr>
          <p:nvPr>
            <p:ph type="ftr" sz="quarter" idx="11"/>
          </p:nvPr>
        </p:nvSpPr>
        <p:spPr>
          <a:xfrm>
            <a:off x="3028950" y="6381329"/>
            <a:ext cx="3086100" cy="365125"/>
          </a:xfrm>
        </p:spPr>
        <p:txBody>
          <a:bodyPr/>
          <a:lstStyle/>
          <a:p>
            <a:endParaRPr lang="pt-PT" dirty="0"/>
          </a:p>
        </p:txBody>
      </p:sp>
      <p:sp>
        <p:nvSpPr>
          <p:cNvPr id="6" name="Slide Number Placeholder 5"/>
          <p:cNvSpPr>
            <a:spLocks noGrp="1"/>
          </p:cNvSpPr>
          <p:nvPr>
            <p:ph type="sldNum" sz="quarter" idx="12"/>
          </p:nvPr>
        </p:nvSpPr>
        <p:spPr>
          <a:xfrm>
            <a:off x="6660367" y="6381329"/>
            <a:ext cx="2057400" cy="365125"/>
          </a:xfrm>
        </p:spPr>
        <p:txBody>
          <a:bodyPr/>
          <a:lstStyle/>
          <a:p>
            <a:fld id="{3770DB69-E3F4-4ACB-8932-63C25AF10C27}" type="slidenum">
              <a:rPr lang="pt-PT" smtClean="0"/>
              <a:t>‹#›</a:t>
            </a:fld>
            <a:endParaRPr lang="pt-PT"/>
          </a:p>
        </p:txBody>
      </p:sp>
      <p:sp>
        <p:nvSpPr>
          <p:cNvPr id="9" name="Text Placeholder 8"/>
          <p:cNvSpPr>
            <a:spLocks noGrp="1"/>
          </p:cNvSpPr>
          <p:nvPr>
            <p:ph type="body" sz="quarter" idx="13"/>
          </p:nvPr>
        </p:nvSpPr>
        <p:spPr>
          <a:xfrm>
            <a:off x="413100" y="763200"/>
            <a:ext cx="8318700" cy="432000"/>
          </a:xfrm>
          <a:prstGeom prst="rect">
            <a:avLst/>
          </a:prstGeom>
        </p:spPr>
        <p:txBody>
          <a:bodyPr lIns="0" tIns="0" rIns="0" bIns="0" anchor="ctr"/>
          <a:lstStyle>
            <a:lvl1pPr marL="0" indent="0">
              <a:buNone/>
              <a:defRPr sz="1800">
                <a:solidFill>
                  <a:schemeClr val="accent1"/>
                </a:solidFill>
                <a:latin typeface="Arial" panose="020B0604020202020204" pitchFamily="34" charset="0"/>
                <a:cs typeface="Arial" panose="020B0604020202020204" pitchFamily="34" charset="0"/>
              </a:defRPr>
            </a:lvl1pPr>
            <a:lvl2pPr marL="342900" indent="0">
              <a:buNone/>
              <a:defRPr sz="1800">
                <a:solidFill>
                  <a:schemeClr val="accent1"/>
                </a:solidFill>
                <a:latin typeface="Arial" panose="020B0604020202020204" pitchFamily="34" charset="0"/>
                <a:cs typeface="Arial" panose="020B0604020202020204" pitchFamily="34" charset="0"/>
              </a:defRPr>
            </a:lvl2pPr>
            <a:lvl3pPr marL="685800" indent="0">
              <a:buNone/>
              <a:defRPr sz="1800">
                <a:solidFill>
                  <a:schemeClr val="accent1"/>
                </a:solidFill>
                <a:latin typeface="Arial" panose="020B0604020202020204" pitchFamily="34" charset="0"/>
                <a:cs typeface="Arial" panose="020B0604020202020204" pitchFamily="34" charset="0"/>
              </a:defRPr>
            </a:lvl3pPr>
            <a:lvl4pPr marL="1028700" indent="0">
              <a:buNone/>
              <a:defRPr sz="1800">
                <a:solidFill>
                  <a:schemeClr val="accent1"/>
                </a:solidFill>
                <a:latin typeface="Arial" panose="020B0604020202020204" pitchFamily="34" charset="0"/>
                <a:cs typeface="Arial" panose="020B0604020202020204" pitchFamily="34" charset="0"/>
              </a:defRPr>
            </a:lvl4pPr>
            <a:lvl5pPr marL="1371600" indent="0">
              <a:buNone/>
              <a:defRPr sz="1800">
                <a:solidFill>
                  <a:schemeClr val="accent1"/>
                </a:solidFill>
                <a:latin typeface="Arial" panose="020B0604020202020204" pitchFamily="34" charset="0"/>
                <a:cs typeface="Arial" panose="020B0604020202020204" pitchFamily="34" charset="0"/>
              </a:defRPr>
            </a:lvl5pPr>
          </a:lstStyle>
          <a:p>
            <a:pPr lvl="0"/>
            <a:r>
              <a:rPr lang="en-US" dirty="0" smtClean="0"/>
              <a:t>Click to edit Master text styles</a:t>
            </a:r>
            <a:endParaRPr lang="pt-PT" dirty="0"/>
          </a:p>
        </p:txBody>
      </p:sp>
    </p:spTree>
    <p:extLst>
      <p:ext uri="{BB962C8B-B14F-4D97-AF65-F5344CB8AC3E}">
        <p14:creationId xmlns:p14="http://schemas.microsoft.com/office/powerpoint/2010/main" val="3896759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3147" y="295200"/>
            <a:ext cx="8318700" cy="468000"/>
          </a:xfrm>
          <a:prstGeom prst="rect">
            <a:avLst/>
          </a:prstGeom>
        </p:spPr>
        <p:txBody>
          <a:bodyPr lIns="0" tIns="0" rIns="0" bIns="0" anchor="ctr">
            <a:normAutofit/>
          </a:bodyPr>
          <a:lstStyle>
            <a:lvl1pPr>
              <a:defRPr sz="2250">
                <a:solidFill>
                  <a:srgbClr val="81BC00"/>
                </a:solidFill>
                <a:latin typeface="Arial" panose="020B0604020202020204" pitchFamily="34" charset="0"/>
                <a:cs typeface="Arial" panose="020B0604020202020204" pitchFamily="34" charset="0"/>
              </a:defRPr>
            </a:lvl1pPr>
          </a:lstStyle>
          <a:p>
            <a:r>
              <a:rPr lang="en-US" dirty="0" smtClean="0"/>
              <a:t>Click to edit Master title style</a:t>
            </a:r>
            <a:endParaRPr lang="pt-PT" dirty="0"/>
          </a:p>
        </p:txBody>
      </p:sp>
      <p:sp>
        <p:nvSpPr>
          <p:cNvPr id="6" name="Slide Number Placeholder 5"/>
          <p:cNvSpPr>
            <a:spLocks noGrp="1"/>
          </p:cNvSpPr>
          <p:nvPr>
            <p:ph type="sldNum" sz="quarter" idx="12"/>
          </p:nvPr>
        </p:nvSpPr>
        <p:spPr>
          <a:xfrm>
            <a:off x="6660367" y="6381329"/>
            <a:ext cx="2057400" cy="365125"/>
          </a:xfrm>
        </p:spPr>
        <p:txBody>
          <a:bodyPr/>
          <a:lstStyle/>
          <a:p>
            <a:fld id="{3770DB69-E3F4-4ACB-8932-63C25AF10C27}" type="slidenum">
              <a:rPr lang="pt-PT" smtClean="0"/>
              <a:t>‹#›</a:t>
            </a:fld>
            <a:endParaRPr lang="pt-PT"/>
          </a:p>
        </p:txBody>
      </p:sp>
      <p:sp>
        <p:nvSpPr>
          <p:cNvPr id="9" name="Text Placeholder 8"/>
          <p:cNvSpPr>
            <a:spLocks noGrp="1"/>
          </p:cNvSpPr>
          <p:nvPr>
            <p:ph type="body" sz="quarter" idx="13"/>
          </p:nvPr>
        </p:nvSpPr>
        <p:spPr>
          <a:xfrm>
            <a:off x="413100" y="763200"/>
            <a:ext cx="8318700" cy="432000"/>
          </a:xfrm>
          <a:prstGeom prst="rect">
            <a:avLst/>
          </a:prstGeom>
        </p:spPr>
        <p:txBody>
          <a:bodyPr lIns="0" tIns="0" rIns="0" bIns="0" anchor="ctr"/>
          <a:lstStyle>
            <a:lvl1pPr marL="0" indent="0">
              <a:buNone/>
              <a:defRPr sz="1800">
                <a:solidFill>
                  <a:schemeClr val="accent1"/>
                </a:solidFill>
                <a:latin typeface="Arial" panose="020B0604020202020204" pitchFamily="34" charset="0"/>
                <a:cs typeface="Arial" panose="020B0604020202020204" pitchFamily="34" charset="0"/>
              </a:defRPr>
            </a:lvl1pPr>
            <a:lvl2pPr marL="342900" indent="0">
              <a:buNone/>
              <a:defRPr sz="1800">
                <a:solidFill>
                  <a:schemeClr val="accent1"/>
                </a:solidFill>
                <a:latin typeface="Arial" panose="020B0604020202020204" pitchFamily="34" charset="0"/>
                <a:cs typeface="Arial" panose="020B0604020202020204" pitchFamily="34" charset="0"/>
              </a:defRPr>
            </a:lvl2pPr>
            <a:lvl3pPr marL="685800" indent="0">
              <a:buNone/>
              <a:defRPr sz="1800">
                <a:solidFill>
                  <a:schemeClr val="accent1"/>
                </a:solidFill>
                <a:latin typeface="Arial" panose="020B0604020202020204" pitchFamily="34" charset="0"/>
                <a:cs typeface="Arial" panose="020B0604020202020204" pitchFamily="34" charset="0"/>
              </a:defRPr>
            </a:lvl3pPr>
            <a:lvl4pPr marL="1028700" indent="0">
              <a:buNone/>
              <a:defRPr sz="1800">
                <a:solidFill>
                  <a:schemeClr val="accent1"/>
                </a:solidFill>
                <a:latin typeface="Arial" panose="020B0604020202020204" pitchFamily="34" charset="0"/>
                <a:cs typeface="Arial" panose="020B0604020202020204" pitchFamily="34" charset="0"/>
              </a:defRPr>
            </a:lvl4pPr>
            <a:lvl5pPr marL="1371600" indent="0">
              <a:buNone/>
              <a:defRPr sz="1800">
                <a:solidFill>
                  <a:schemeClr val="accent1"/>
                </a:solidFill>
                <a:latin typeface="Arial" panose="020B0604020202020204" pitchFamily="34" charset="0"/>
                <a:cs typeface="Arial" panose="020B0604020202020204" pitchFamily="34" charset="0"/>
              </a:defRPr>
            </a:lvl5pPr>
          </a:lstStyle>
          <a:p>
            <a:pPr lvl="0"/>
            <a:r>
              <a:rPr lang="en-US" dirty="0" smtClean="0"/>
              <a:t>Click to edit Master text styles</a:t>
            </a:r>
            <a:endParaRPr lang="pt-PT" dirty="0"/>
          </a:p>
        </p:txBody>
      </p:sp>
      <p:sp>
        <p:nvSpPr>
          <p:cNvPr id="7" name="Footer Placeholder 1"/>
          <p:cNvSpPr txBox="1">
            <a:spLocks/>
          </p:cNvSpPr>
          <p:nvPr userDrawn="1"/>
        </p:nvSpPr>
        <p:spPr>
          <a:xfrm>
            <a:off x="305526" y="6381328"/>
            <a:ext cx="6142072" cy="252000"/>
          </a:xfrm>
          <a:prstGeom prst="rect">
            <a:avLst/>
          </a:prstGeom>
        </p:spPr>
        <p:txBody>
          <a:bodyPr vert="horz" lIns="68580" tIns="34290" rIns="68580" bIns="3429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900" dirty="0" smtClean="0"/>
              <a:t>© 2016  Deloitte – </a:t>
            </a:r>
            <a:r>
              <a:rPr lang="en-GB" sz="900" dirty="0" err="1" smtClean="0"/>
              <a:t>Consultores</a:t>
            </a:r>
            <a:r>
              <a:rPr lang="en-GB" sz="900" dirty="0" smtClean="0"/>
              <a:t> S.A.</a:t>
            </a:r>
            <a:endParaRPr lang="en-GB" sz="900" dirty="0"/>
          </a:p>
        </p:txBody>
      </p:sp>
    </p:spTree>
    <p:extLst>
      <p:ext uri="{BB962C8B-B14F-4D97-AF65-F5344CB8AC3E}">
        <p14:creationId xmlns:p14="http://schemas.microsoft.com/office/powerpoint/2010/main" val="377068556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0113" y="295683"/>
            <a:ext cx="8388000" cy="1516183"/>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370113" y="1809101"/>
            <a:ext cx="8388000" cy="4536504"/>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370113" y="6407835"/>
            <a:ext cx="7559473" cy="252000"/>
          </a:xfrm>
          <a:prstGeom prst="rect">
            <a:avLst/>
          </a:prstGeom>
        </p:spPr>
        <p:txBody>
          <a:bodyPr vert="horz" lIns="0" tIns="0" rIns="0" bIns="0" rtlCol="0" anchor="ctr" anchorCtr="0"/>
          <a:lstStyle>
            <a:lvl1pPr algn="l">
              <a:defRPr sz="800" b="0">
                <a:solidFill>
                  <a:srgbClr val="8C8C8C"/>
                </a:solidFill>
              </a:defRPr>
            </a:lvl1pPr>
          </a:lstStyle>
          <a:p>
            <a:r>
              <a:rPr lang="pt-PT" dirty="0" smtClean="0"/>
              <a:t>© 2016. Para informações, contacte Deloitte Consultores</a:t>
            </a:r>
            <a:endParaRPr lang="en-GB" dirty="0"/>
          </a:p>
        </p:txBody>
      </p:sp>
      <p:sp>
        <p:nvSpPr>
          <p:cNvPr id="8" name="Slide Number Placeholder 7"/>
          <p:cNvSpPr>
            <a:spLocks noGrp="1"/>
          </p:cNvSpPr>
          <p:nvPr>
            <p:ph type="sldNum" sz="quarter" idx="4"/>
          </p:nvPr>
        </p:nvSpPr>
        <p:spPr>
          <a:xfrm>
            <a:off x="7971996" y="6407835"/>
            <a:ext cx="79208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52" r:id="rId4"/>
  </p:sldLayoutIdLst>
  <p:transition>
    <p:fade/>
  </p:transition>
  <p:timing>
    <p:tnLst>
      <p:par>
        <p:cTn id="1" dur="indefinite" restart="never" nodeType="tmRoot"/>
      </p:par>
    </p:tnLst>
  </p:timing>
  <p:hf hdr="0" dt="0"/>
  <p:txStyles>
    <p:titleStyle>
      <a:lvl1pPr algn="l" defTabSz="914400" rtl="0" eaLnBrk="1" latinLnBrk="0" hangingPunct="1">
        <a:spcBef>
          <a:spcPct val="0"/>
        </a:spcBef>
        <a:buNone/>
        <a:defRPr sz="3000" kern="1200">
          <a:solidFill>
            <a:schemeClr val="accent2"/>
          </a:solidFill>
          <a:latin typeface="+mj-lt"/>
          <a:ea typeface="+mj-ea"/>
          <a:cs typeface="+mj-cs"/>
        </a:defRPr>
      </a:lvl1pPr>
    </p:titleStyle>
    <p:body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876670-5381-412D-9A37-FCA22A3E87E1}" type="datetime1">
              <a:rPr lang="pt-PT" smtClean="0"/>
              <a:t>04/10/2016</a:t>
            </a:fld>
            <a:endParaRPr lang="pt-P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70DB69-E3F4-4ACB-8932-63C25AF10C27}" type="slidenum">
              <a:rPr lang="pt-PT" smtClean="0"/>
              <a:t>‹#›</a:t>
            </a:fld>
            <a:endParaRPr lang="pt-PT"/>
          </a:p>
        </p:txBody>
      </p:sp>
    </p:spTree>
    <p:extLst>
      <p:ext uri="{BB962C8B-B14F-4D97-AF65-F5344CB8AC3E}">
        <p14:creationId xmlns:p14="http://schemas.microsoft.com/office/powerpoint/2010/main" val="3948841734"/>
      </p:ext>
    </p:extLst>
  </p:cSld>
  <p:clrMap bg1="lt1" tx1="dk1" bg2="lt2" tx2="dk2" accent1="accent1" accent2="accent2" accent3="accent3" accent4="accent4" accent5="accent5" accent6="accent6" hlink="hlink" folHlink="folHlink"/>
  <p:sldLayoutIdLst>
    <p:sldLayoutId id="2147483674" r:id="rId1"/>
    <p:sldLayoutId id="2147483675"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5">
          <p15:clr>
            <a:srgbClr val="A4A3A4"/>
          </p15:clr>
        </p15:guide>
        <p15:guide id="2" orient="horz" pos="754">
          <p15:clr>
            <a:srgbClr val="A4A3A4"/>
          </p15:clr>
        </p15:guide>
        <p15:guide id="3" pos="3840">
          <p15:clr>
            <a:srgbClr val="A4A3A4"/>
          </p15:clr>
        </p15:guide>
        <p15:guide id="4" pos="347">
          <p15:clr>
            <a:srgbClr val="A4A3A4"/>
          </p15:clr>
        </p15:guide>
        <p15:guide id="5" pos="7333">
          <p15:clr>
            <a:srgbClr val="A4A3A4"/>
          </p15:clr>
        </p15:guide>
        <p15:guide id="6" orient="horz" pos="3974">
          <p15:clr>
            <a:srgbClr val="A4A3A4"/>
          </p15:clr>
        </p15:guide>
        <p15:guide id="7" orient="horz" pos="247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876670-5381-412D-9A37-FCA22A3E87E1}" type="datetime1">
              <a:rPr lang="pt-PT" smtClean="0"/>
              <a:t>04/10/2016</a:t>
            </a:fld>
            <a:endParaRPr lang="pt-P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70DB69-E3F4-4ACB-8932-63C25AF10C27}" type="slidenum">
              <a:rPr lang="pt-PT" smtClean="0"/>
              <a:t>‹#›</a:t>
            </a:fld>
            <a:endParaRPr lang="pt-PT"/>
          </a:p>
        </p:txBody>
      </p:sp>
    </p:spTree>
    <p:extLst>
      <p:ext uri="{BB962C8B-B14F-4D97-AF65-F5344CB8AC3E}">
        <p14:creationId xmlns:p14="http://schemas.microsoft.com/office/powerpoint/2010/main" val="304232012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5">
          <p15:clr>
            <a:srgbClr val="A4A3A4"/>
          </p15:clr>
        </p15:guide>
        <p15:guide id="2" orient="horz" pos="754">
          <p15:clr>
            <a:srgbClr val="A4A3A4"/>
          </p15:clr>
        </p15:guide>
        <p15:guide id="3" pos="3840">
          <p15:clr>
            <a:srgbClr val="A4A3A4"/>
          </p15:clr>
        </p15:guide>
        <p15:guide id="4" pos="347">
          <p15:clr>
            <a:srgbClr val="A4A3A4"/>
          </p15:clr>
        </p15:guide>
        <p15:guide id="5" pos="7333">
          <p15:clr>
            <a:srgbClr val="A4A3A4"/>
          </p15:clr>
        </p15:guide>
        <p15:guide id="6" orient="horz" pos="3974">
          <p15:clr>
            <a:srgbClr val="A4A3A4"/>
          </p15:clr>
        </p15:guide>
        <p15:guide id="7" orient="horz" pos="2478">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29.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oleObject" Target="../embeddings/oleObject1.bin"/><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oleObject" Target="../embeddings/oleObject2.bin"/><Relationship Id="rId10"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wmv"/><Relationship Id="rId7"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video" Target="../media/media1.wm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4572000" y="100196"/>
            <a:ext cx="4448175" cy="6757804"/>
          </a:xfrm>
          <a:prstGeom prst="rect">
            <a:avLst/>
          </a:prstGeom>
        </p:spPr>
      </p:pic>
      <p:sp>
        <p:nvSpPr>
          <p:cNvPr id="6" name="Title 5"/>
          <p:cNvSpPr>
            <a:spLocks noGrp="1"/>
          </p:cNvSpPr>
          <p:nvPr>
            <p:ph type="ctrTitle"/>
          </p:nvPr>
        </p:nvSpPr>
        <p:spPr/>
        <p:txBody>
          <a:bodyPr/>
          <a:lstStyle/>
          <a:p>
            <a:r>
              <a:rPr lang="en-GB" dirty="0" smtClean="0"/>
              <a:t>Are you </a:t>
            </a:r>
            <a:r>
              <a:rPr lang="en-GB" dirty="0" err="1" smtClean="0"/>
              <a:t>HIPEd</a:t>
            </a:r>
            <a:r>
              <a:rPr lang="en-GB" dirty="0" smtClean="0"/>
              <a:t> about exploring information?</a:t>
            </a:r>
            <a:endParaRPr lang="en-GB" dirty="0"/>
          </a:p>
        </p:txBody>
      </p:sp>
      <p:sp>
        <p:nvSpPr>
          <p:cNvPr id="7" name="Subtitle 6"/>
          <p:cNvSpPr>
            <a:spLocks noGrp="1"/>
          </p:cNvSpPr>
          <p:nvPr>
            <p:ph type="subTitle" idx="1"/>
          </p:nvPr>
        </p:nvSpPr>
        <p:spPr/>
        <p:txBody>
          <a:bodyPr/>
          <a:lstStyle/>
          <a:p>
            <a:r>
              <a:rPr lang="en-GB" dirty="0" smtClean="0"/>
              <a:t>Miguel </a:t>
            </a:r>
            <a:r>
              <a:rPr lang="en-GB" dirty="0" smtClean="0"/>
              <a:t>Aniceto</a:t>
            </a:r>
            <a:endParaRPr lang="en-GB" dirty="0" smtClean="0"/>
          </a:p>
          <a:p>
            <a:r>
              <a:rPr lang="en-GB" dirty="0" smtClean="0"/>
              <a:t>2016</a:t>
            </a:r>
            <a:endParaRPr lang="en-GB" dirty="0"/>
          </a:p>
        </p:txBody>
      </p:sp>
      <p:pic>
        <p:nvPicPr>
          <p:cNvPr id="9" name="Picture 8" descr="DEL_PRI_RGB.gif"/>
          <p:cNvPicPr>
            <a:picLocks noChangeAspect="1"/>
          </p:cNvPicPr>
          <p:nvPr/>
        </p:nvPicPr>
        <p:blipFill>
          <a:blip r:embed="rId4" cstate="print"/>
          <a:stretch>
            <a:fillRect/>
          </a:stretch>
        </p:blipFill>
        <p:spPr>
          <a:xfrm>
            <a:off x="352879" y="399576"/>
            <a:ext cx="1720800" cy="322531"/>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normAutofit/>
          </a:bodyPr>
          <a:lstStyle/>
          <a:p>
            <a:r>
              <a:rPr lang="en-GB" sz="2800" dirty="0" smtClean="0"/>
              <a:t>Example - </a:t>
            </a:r>
            <a:r>
              <a:rPr lang="en-GB" sz="2800" dirty="0" err="1" smtClean="0"/>
              <a:t>WordCloud</a:t>
            </a:r>
            <a:endParaRPr lang="en-GB" sz="2800" dirty="0"/>
          </a:p>
        </p:txBody>
      </p:sp>
      <p:sp>
        <p:nvSpPr>
          <p:cNvPr id="12" name="Title 4"/>
          <p:cNvSpPr>
            <a:spLocks noGrp="1"/>
          </p:cNvSpPr>
          <p:nvPr>
            <p:ph type="title"/>
          </p:nvPr>
        </p:nvSpPr>
        <p:spPr/>
        <p:txBody>
          <a:bodyPr>
            <a:normAutofit/>
          </a:bodyPr>
          <a:lstStyle/>
          <a:p>
            <a:r>
              <a:rPr lang="en-GB" dirty="0" smtClean="0"/>
              <a:t>Data-Driven-Documents (D3)</a:t>
            </a:r>
            <a:endParaRPr lang="en-GB" dirty="0"/>
          </a:p>
        </p:txBody>
      </p:sp>
      <p:sp>
        <p:nvSpPr>
          <p:cNvPr id="10"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8" name="Slide Number Placeholder 7"/>
          <p:cNvSpPr>
            <a:spLocks noGrp="1"/>
          </p:cNvSpPr>
          <p:nvPr>
            <p:ph type="sldNum" sz="quarter" idx="4"/>
          </p:nvPr>
        </p:nvSpPr>
        <p:spPr/>
        <p:txBody>
          <a:bodyPr/>
          <a:lstStyle/>
          <a:p>
            <a:fld id="{95CC1D26-A9BD-4BDE-BDD9-08EDBAE96860}" type="slidenum">
              <a:rPr lang="en-GB" smtClean="0"/>
              <a:pPr/>
              <a:t>10</a:t>
            </a:fld>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66" y="1213090"/>
            <a:ext cx="7259372" cy="4691160"/>
          </a:xfrm>
          <a:prstGeom prst="rect">
            <a:avLst/>
          </a:prstGeom>
        </p:spPr>
      </p:pic>
      <p:sp>
        <p:nvSpPr>
          <p:cNvPr id="9" name="Rectangle 8"/>
          <p:cNvSpPr/>
          <p:nvPr/>
        </p:nvSpPr>
        <p:spPr>
          <a:xfrm>
            <a:off x="1691680" y="5971376"/>
            <a:ext cx="6408712" cy="369332"/>
          </a:xfrm>
          <a:prstGeom prst="rect">
            <a:avLst/>
          </a:prstGeom>
        </p:spPr>
        <p:txBody>
          <a:bodyPr wrap="square">
            <a:spAutoFit/>
          </a:bodyPr>
          <a:lstStyle/>
          <a:p>
            <a:r>
              <a:rPr lang="pt-PT" dirty="0" smtClean="0"/>
              <a:t>Word </a:t>
            </a:r>
            <a:r>
              <a:rPr lang="pt-PT" dirty="0" err="1" smtClean="0"/>
              <a:t>Cloud</a:t>
            </a:r>
            <a:r>
              <a:rPr lang="pt-PT" dirty="0" smtClean="0"/>
              <a:t> - </a:t>
            </a:r>
            <a:r>
              <a:rPr lang="pt-PT" i="1" dirty="0"/>
              <a:t>https://github.com/mbostock/d3/wiki/Gallery</a:t>
            </a:r>
          </a:p>
        </p:txBody>
      </p:sp>
    </p:spTree>
    <p:extLst>
      <p:ext uri="{BB962C8B-B14F-4D97-AF65-F5344CB8AC3E}">
        <p14:creationId xmlns:p14="http://schemas.microsoft.com/office/powerpoint/2010/main" val="190702512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6"/>
          <p:cNvSpPr>
            <a:spLocks noGrp="1"/>
          </p:cNvSpPr>
          <p:nvPr>
            <p:ph type="body" sz="quarter" idx="13"/>
          </p:nvPr>
        </p:nvSpPr>
        <p:spPr/>
        <p:txBody>
          <a:bodyPr>
            <a:normAutofit/>
          </a:bodyPr>
          <a:lstStyle/>
          <a:p>
            <a:r>
              <a:rPr lang="en-GB" sz="2800" dirty="0" smtClean="0"/>
              <a:t>Example - </a:t>
            </a:r>
            <a:r>
              <a:rPr lang="en-GB" sz="2800" dirty="0" err="1" smtClean="0"/>
              <a:t>WordCloud</a:t>
            </a:r>
            <a:endParaRPr lang="en-GB" sz="2800" dirty="0"/>
          </a:p>
        </p:txBody>
      </p:sp>
      <p:sp>
        <p:nvSpPr>
          <p:cNvPr id="11" name="Title 4"/>
          <p:cNvSpPr>
            <a:spLocks noGrp="1"/>
          </p:cNvSpPr>
          <p:nvPr>
            <p:ph type="title"/>
          </p:nvPr>
        </p:nvSpPr>
        <p:spPr/>
        <p:txBody>
          <a:bodyPr>
            <a:normAutofit/>
          </a:bodyPr>
          <a:lstStyle/>
          <a:p>
            <a:r>
              <a:rPr lang="en-GB" dirty="0" smtClean="0"/>
              <a:t>Data-Driven-Documents (D3)</a:t>
            </a:r>
            <a:endParaRPr lang="en-GB" dirty="0"/>
          </a:p>
        </p:txBody>
      </p:sp>
      <p:sp>
        <p:nvSpPr>
          <p:cNvPr id="2" name="Text Placeholder 1"/>
          <p:cNvSpPr>
            <a:spLocks noGrp="1"/>
          </p:cNvSpPr>
          <p:nvPr>
            <p:ph type="body" sz="quarter" idx="14"/>
          </p:nvPr>
        </p:nvSpPr>
        <p:spPr/>
        <p:txBody>
          <a:bodyPr/>
          <a:lstStyle/>
          <a:p>
            <a:endParaRPr lang="pt-PT"/>
          </a:p>
        </p:txBody>
      </p:sp>
      <p:sp>
        <p:nvSpPr>
          <p:cNvPr id="8"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5" name="Slide Number Placeholder 4"/>
          <p:cNvSpPr>
            <a:spLocks noGrp="1"/>
          </p:cNvSpPr>
          <p:nvPr>
            <p:ph type="sldNum" sz="quarter" idx="4"/>
          </p:nvPr>
        </p:nvSpPr>
        <p:spPr/>
        <p:txBody>
          <a:bodyPr/>
          <a:lstStyle/>
          <a:p>
            <a:fld id="{95CC1D26-A9BD-4BDE-BDD9-08EDBAE96860}" type="slidenum">
              <a:rPr lang="en-GB" smtClean="0"/>
              <a:pPr/>
              <a:t>11</a:t>
            </a:fld>
            <a:endParaRPr lang="en-GB" dirty="0"/>
          </a:p>
        </p:txBody>
      </p:sp>
      <p:pic>
        <p:nvPicPr>
          <p:cNvPr id="12" name="exemplo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0113" y="1517208"/>
            <a:ext cx="8393971" cy="4599197"/>
          </a:xfrm>
          <a:prstGeom prst="rect">
            <a:avLst/>
          </a:prstGeom>
        </p:spPr>
      </p:pic>
      <p:sp>
        <p:nvSpPr>
          <p:cNvPr id="7" name="Rectangle 6"/>
          <p:cNvSpPr/>
          <p:nvPr/>
        </p:nvSpPr>
        <p:spPr>
          <a:xfrm>
            <a:off x="1691680" y="6121167"/>
            <a:ext cx="6408712" cy="369332"/>
          </a:xfrm>
          <a:prstGeom prst="rect">
            <a:avLst/>
          </a:prstGeom>
        </p:spPr>
        <p:txBody>
          <a:bodyPr wrap="square">
            <a:spAutoFit/>
          </a:bodyPr>
          <a:lstStyle/>
          <a:p>
            <a:r>
              <a:rPr lang="pt-PT" dirty="0" smtClean="0"/>
              <a:t>Word </a:t>
            </a:r>
            <a:r>
              <a:rPr lang="pt-PT" dirty="0" err="1" smtClean="0"/>
              <a:t>Cloud</a:t>
            </a:r>
            <a:r>
              <a:rPr lang="pt-PT" dirty="0" smtClean="0"/>
              <a:t> - </a:t>
            </a:r>
            <a:r>
              <a:rPr lang="pt-PT" i="1" dirty="0"/>
              <a:t>https://github.com/mbostock/d3/wiki/Gallery</a:t>
            </a:r>
          </a:p>
        </p:txBody>
      </p:sp>
    </p:spTree>
    <p:extLst>
      <p:ext uri="{BB962C8B-B14F-4D97-AF65-F5344CB8AC3E}">
        <p14:creationId xmlns:p14="http://schemas.microsoft.com/office/powerpoint/2010/main" val="1508534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5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managewp.com/wp-content/uploads/2012/08/xamp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769" y="2392871"/>
            <a:ext cx="3700463" cy="207225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13"/>
          </p:nvPr>
        </p:nvSpPr>
        <p:spPr/>
        <p:txBody>
          <a:bodyPr>
            <a:normAutofit/>
          </a:bodyPr>
          <a:lstStyle/>
          <a:p>
            <a:r>
              <a:rPr lang="en-GB" sz="2800" dirty="0" err="1" smtClean="0"/>
              <a:t>Soluções</a:t>
            </a:r>
            <a:endParaRPr lang="en-GB" sz="2800" dirty="0" smtClean="0"/>
          </a:p>
        </p:txBody>
      </p:sp>
      <p:sp>
        <p:nvSpPr>
          <p:cNvPr id="8" name="Title 4"/>
          <p:cNvSpPr>
            <a:spLocks noGrp="1"/>
          </p:cNvSpPr>
          <p:nvPr>
            <p:ph type="title"/>
          </p:nvPr>
        </p:nvSpPr>
        <p:spPr/>
        <p:txBody>
          <a:bodyPr>
            <a:normAutofit/>
          </a:bodyPr>
          <a:lstStyle/>
          <a:p>
            <a:r>
              <a:rPr lang="en-GB" dirty="0" smtClean="0"/>
              <a:t>Web Server</a:t>
            </a:r>
            <a:endParaRPr lang="en-GB" dirty="0"/>
          </a:p>
        </p:txBody>
      </p:sp>
      <p:sp>
        <p:nvSpPr>
          <p:cNvPr id="15"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5" name="Slide Number Placeholder 4"/>
          <p:cNvSpPr>
            <a:spLocks noGrp="1"/>
          </p:cNvSpPr>
          <p:nvPr>
            <p:ph type="sldNum" sz="quarter" idx="4"/>
          </p:nvPr>
        </p:nvSpPr>
        <p:spPr/>
        <p:txBody>
          <a:bodyPr/>
          <a:lstStyle/>
          <a:p>
            <a:fld id="{95CC1D26-A9BD-4BDE-BDD9-08EDBAE96860}" type="slidenum">
              <a:rPr lang="en-GB" smtClean="0"/>
              <a:pPr/>
              <a:t>12</a:t>
            </a:fld>
            <a:endParaRPr lang="en-GB" dirty="0"/>
          </a:p>
        </p:txBody>
      </p:sp>
      <p:pic>
        <p:nvPicPr>
          <p:cNvPr id="6146" name="Picture 2" descr="http://www.it-adviser.net/wp-content/uploads/2013/10/apache_webserver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010" y="1380862"/>
            <a:ext cx="2220687" cy="181565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loadbalancer.org/public/images/articles/2015/07/microsoft-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765126"/>
            <a:ext cx="2303682" cy="104712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assets.wp.nginx.com/wp-content/uploads/2015/04/NGINX_logo_rgb-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379" y="4552202"/>
            <a:ext cx="2313390" cy="53215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upload.wikimedia.org/wikipedia/en/thumb/7/78/Lighttpd_logo.svg/1067px-Lighttpd_logo.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1480" y="3962400"/>
            <a:ext cx="1783638" cy="171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34475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6"/>
          <p:cNvSpPr>
            <a:spLocks noGrp="1"/>
          </p:cNvSpPr>
          <p:nvPr>
            <p:ph type="body" sz="quarter" idx="13"/>
          </p:nvPr>
        </p:nvSpPr>
        <p:spPr/>
        <p:txBody>
          <a:bodyPr>
            <a:normAutofit/>
          </a:bodyPr>
          <a:lstStyle/>
          <a:p>
            <a:r>
              <a:rPr lang="en-GB" sz="2800" dirty="0" err="1" smtClean="0"/>
              <a:t>Ambiente</a:t>
            </a:r>
            <a:r>
              <a:rPr lang="en-GB" sz="2800" dirty="0" smtClean="0"/>
              <a:t> ready-to-go</a:t>
            </a:r>
          </a:p>
        </p:txBody>
      </p:sp>
      <p:sp>
        <p:nvSpPr>
          <p:cNvPr id="11" name="Title 4"/>
          <p:cNvSpPr>
            <a:spLocks noGrp="1"/>
          </p:cNvSpPr>
          <p:nvPr>
            <p:ph type="title"/>
          </p:nvPr>
        </p:nvSpPr>
        <p:spPr/>
        <p:txBody>
          <a:bodyPr>
            <a:normAutofit/>
          </a:bodyPr>
          <a:lstStyle/>
          <a:p>
            <a:r>
              <a:rPr lang="en-GB" dirty="0" smtClean="0"/>
              <a:t>Web Server</a:t>
            </a:r>
            <a:endParaRPr lang="en-GB" dirty="0"/>
          </a:p>
        </p:txBody>
      </p:sp>
      <p:sp>
        <p:nvSpPr>
          <p:cNvPr id="9"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5" name="Slide Number Placeholder 4"/>
          <p:cNvSpPr>
            <a:spLocks noGrp="1"/>
          </p:cNvSpPr>
          <p:nvPr>
            <p:ph type="sldNum" sz="quarter" idx="4"/>
          </p:nvPr>
        </p:nvSpPr>
        <p:spPr/>
        <p:txBody>
          <a:bodyPr/>
          <a:lstStyle/>
          <a:p>
            <a:fld id="{95CC1D26-A9BD-4BDE-BDD9-08EDBAE96860}" type="slidenum">
              <a:rPr lang="en-GB" smtClean="0"/>
              <a:pPr/>
              <a:t>13</a:t>
            </a:fld>
            <a:endParaRPr lang="en-GB" dirty="0"/>
          </a:p>
        </p:txBody>
      </p:sp>
      <p:pic>
        <p:nvPicPr>
          <p:cNvPr id="3" name="Picture 2"/>
          <p:cNvPicPr>
            <a:picLocks noChangeAspect="1"/>
          </p:cNvPicPr>
          <p:nvPr/>
        </p:nvPicPr>
        <p:blipFill>
          <a:blip r:embed="rId2"/>
          <a:stretch>
            <a:fillRect/>
          </a:stretch>
        </p:blipFill>
        <p:spPr>
          <a:xfrm>
            <a:off x="1104900" y="1447800"/>
            <a:ext cx="6934200" cy="3583100"/>
          </a:xfrm>
          <a:prstGeom prst="rect">
            <a:avLst/>
          </a:prstGeom>
        </p:spPr>
      </p:pic>
      <p:sp>
        <p:nvSpPr>
          <p:cNvPr id="4" name="Rectangle 3"/>
          <p:cNvSpPr/>
          <p:nvPr/>
        </p:nvSpPr>
        <p:spPr>
          <a:xfrm>
            <a:off x="370113" y="5041689"/>
            <a:ext cx="8621487" cy="1446550"/>
          </a:xfrm>
          <a:prstGeom prst="rect">
            <a:avLst/>
          </a:prstGeom>
        </p:spPr>
        <p:txBody>
          <a:bodyPr wrap="square">
            <a:spAutoFit/>
          </a:bodyPr>
          <a:lstStyle/>
          <a:p>
            <a:r>
              <a:rPr lang="pt-PT" sz="4800" dirty="0">
                <a:solidFill>
                  <a:schemeClr val="bg1">
                    <a:lumMod val="50000"/>
                  </a:schemeClr>
                </a:solidFill>
              </a:rPr>
              <a:t>ftp://</a:t>
            </a:r>
            <a:r>
              <a:rPr lang="pt-PT" sz="4800" dirty="0" smtClean="0">
                <a:solidFill>
                  <a:schemeClr val="bg1">
                    <a:lumMod val="50000"/>
                  </a:schemeClr>
                </a:solidFill>
              </a:rPr>
              <a:t>23.239.130.195/</a:t>
            </a:r>
            <a:r>
              <a:rPr lang="pt-PT" sz="4800" dirty="0">
                <a:solidFill>
                  <a:schemeClr val="bg1">
                    <a:lumMod val="50000"/>
                  </a:schemeClr>
                </a:solidFill>
              </a:rPr>
              <a:t> </a:t>
            </a:r>
            <a:endParaRPr lang="pt-PT" sz="4000" dirty="0" smtClean="0">
              <a:solidFill>
                <a:schemeClr val="bg1">
                  <a:lumMod val="50000"/>
                </a:schemeClr>
              </a:solidFill>
            </a:endParaRPr>
          </a:p>
          <a:p>
            <a:r>
              <a:rPr lang="pt-PT" sz="4000" b="1" dirty="0" err="1" smtClean="0">
                <a:solidFill>
                  <a:schemeClr val="bg1">
                    <a:lumMod val="50000"/>
                  </a:schemeClr>
                </a:solidFill>
              </a:rPr>
              <a:t>Username</a:t>
            </a:r>
            <a:r>
              <a:rPr lang="pt-PT" sz="4000" b="1" dirty="0" smtClean="0">
                <a:solidFill>
                  <a:schemeClr val="bg1">
                    <a:lumMod val="50000"/>
                  </a:schemeClr>
                </a:solidFill>
              </a:rPr>
              <a:t>: </a:t>
            </a:r>
            <a:r>
              <a:rPr lang="pt-PT" sz="3000" dirty="0" err="1" smtClean="0">
                <a:solidFill>
                  <a:schemeClr val="bg1">
                    <a:lumMod val="50000"/>
                  </a:schemeClr>
                </a:solidFill>
              </a:rPr>
              <a:t>guest</a:t>
            </a:r>
            <a:r>
              <a:rPr lang="pt-PT" sz="3000" dirty="0" smtClean="0">
                <a:solidFill>
                  <a:schemeClr val="bg1">
                    <a:lumMod val="50000"/>
                  </a:schemeClr>
                </a:solidFill>
              </a:rPr>
              <a:t>  </a:t>
            </a:r>
            <a:r>
              <a:rPr lang="pt-PT" sz="3000" b="1" dirty="0" smtClean="0">
                <a:solidFill>
                  <a:schemeClr val="bg1">
                    <a:lumMod val="50000"/>
                  </a:schemeClr>
                </a:solidFill>
              </a:rPr>
              <a:t>Password: </a:t>
            </a:r>
            <a:r>
              <a:rPr lang="pt-PT" sz="3000" dirty="0" err="1" smtClean="0">
                <a:solidFill>
                  <a:schemeClr val="bg1">
                    <a:lumMod val="50000"/>
                  </a:schemeClr>
                </a:solidFill>
              </a:rPr>
              <a:t>deloitte</a:t>
            </a:r>
            <a:endParaRPr lang="pt-PT" sz="3000" dirty="0">
              <a:solidFill>
                <a:schemeClr val="bg1">
                  <a:lumMod val="50000"/>
                </a:schemeClr>
              </a:solidFill>
            </a:endParaRPr>
          </a:p>
        </p:txBody>
      </p:sp>
    </p:spTree>
    <p:extLst>
      <p:ext uri="{BB962C8B-B14F-4D97-AF65-F5344CB8AC3E}">
        <p14:creationId xmlns:p14="http://schemas.microsoft.com/office/powerpoint/2010/main" val="429394617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normAutofit/>
          </a:bodyPr>
          <a:lstStyle/>
          <a:p>
            <a:r>
              <a:rPr lang="en-GB" sz="2800" dirty="0" smtClean="0"/>
              <a:t>Example - Radial</a:t>
            </a:r>
            <a:endParaRPr lang="en-GB" sz="2800" dirty="0"/>
          </a:p>
        </p:txBody>
      </p:sp>
      <p:sp>
        <p:nvSpPr>
          <p:cNvPr id="12" name="Title 4"/>
          <p:cNvSpPr>
            <a:spLocks noGrp="1"/>
          </p:cNvSpPr>
          <p:nvPr>
            <p:ph type="title"/>
          </p:nvPr>
        </p:nvSpPr>
        <p:spPr/>
        <p:txBody>
          <a:bodyPr>
            <a:normAutofit/>
          </a:bodyPr>
          <a:lstStyle/>
          <a:p>
            <a:r>
              <a:rPr lang="en-GB" dirty="0" smtClean="0"/>
              <a:t>Data-Driven-Documents (D3)</a:t>
            </a:r>
            <a:endParaRPr lang="en-GB" dirty="0"/>
          </a:p>
        </p:txBody>
      </p:sp>
      <p:sp>
        <p:nvSpPr>
          <p:cNvPr id="10"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8" name="Slide Number Placeholder 7"/>
          <p:cNvSpPr>
            <a:spLocks noGrp="1"/>
          </p:cNvSpPr>
          <p:nvPr>
            <p:ph type="sldNum" sz="quarter" idx="4"/>
          </p:nvPr>
        </p:nvSpPr>
        <p:spPr/>
        <p:txBody>
          <a:bodyPr/>
          <a:lstStyle/>
          <a:p>
            <a:fld id="{95CC1D26-A9BD-4BDE-BDD9-08EDBAE96860}" type="slidenum">
              <a:rPr lang="en-GB" smtClean="0"/>
              <a:pPr/>
              <a:t>14</a:t>
            </a:fld>
            <a:endParaRPr lang="en-GB" dirty="0"/>
          </a:p>
        </p:txBody>
      </p:sp>
      <p:sp>
        <p:nvSpPr>
          <p:cNvPr id="11" name="Rectangle 10"/>
          <p:cNvSpPr/>
          <p:nvPr/>
        </p:nvSpPr>
        <p:spPr>
          <a:xfrm>
            <a:off x="1691680" y="5971376"/>
            <a:ext cx="6408712" cy="369332"/>
          </a:xfrm>
          <a:prstGeom prst="rect">
            <a:avLst/>
          </a:prstGeom>
        </p:spPr>
        <p:txBody>
          <a:bodyPr wrap="square">
            <a:spAutoFit/>
          </a:bodyPr>
          <a:lstStyle/>
          <a:p>
            <a:r>
              <a:rPr lang="pt-PT" dirty="0" err="1"/>
              <a:t>Aster</a:t>
            </a:r>
            <a:r>
              <a:rPr lang="pt-PT" dirty="0"/>
              <a:t> </a:t>
            </a:r>
            <a:r>
              <a:rPr lang="pt-PT" dirty="0" err="1"/>
              <a:t>Plot</a:t>
            </a:r>
            <a:r>
              <a:rPr lang="pt-PT" dirty="0"/>
              <a:t> - </a:t>
            </a:r>
            <a:r>
              <a:rPr lang="pt-PT" i="1" dirty="0"/>
              <a:t>https://github.com/mbostock/d3/wiki/Gallery</a:t>
            </a:r>
          </a:p>
        </p:txBody>
      </p:sp>
      <p:pic>
        <p:nvPicPr>
          <p:cNvPr id="9" name="ScreenCapture_5-12-2016 4.21.23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1598" y="1295400"/>
            <a:ext cx="4191000" cy="4146844"/>
          </a:xfrm>
          <a:prstGeom prst="rect">
            <a:avLst/>
          </a:prstGeom>
        </p:spPr>
      </p:pic>
    </p:spTree>
    <p:extLst>
      <p:ext uri="{BB962C8B-B14F-4D97-AF65-F5344CB8AC3E}">
        <p14:creationId xmlns:p14="http://schemas.microsoft.com/office/powerpoint/2010/main" val="3079884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1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p:cNvSpPr>
            <a:spLocks noGrp="1"/>
          </p:cNvSpPr>
          <p:nvPr>
            <p:ph type="body" sz="quarter" idx="13"/>
          </p:nvPr>
        </p:nvSpPr>
        <p:spPr/>
        <p:txBody>
          <a:bodyPr>
            <a:normAutofit/>
          </a:bodyPr>
          <a:lstStyle/>
          <a:p>
            <a:r>
              <a:rPr lang="en-GB" sz="2800" dirty="0" smtClean="0"/>
              <a:t>Example - Radial</a:t>
            </a:r>
            <a:endParaRPr lang="en-GB" sz="2800" dirty="0"/>
          </a:p>
        </p:txBody>
      </p:sp>
      <p:sp>
        <p:nvSpPr>
          <p:cNvPr id="12" name="Title 4"/>
          <p:cNvSpPr>
            <a:spLocks noGrp="1"/>
          </p:cNvSpPr>
          <p:nvPr>
            <p:ph type="title"/>
          </p:nvPr>
        </p:nvSpPr>
        <p:spPr/>
        <p:txBody>
          <a:bodyPr>
            <a:normAutofit/>
          </a:bodyPr>
          <a:lstStyle/>
          <a:p>
            <a:r>
              <a:rPr lang="en-GB" dirty="0" smtClean="0"/>
              <a:t>Data-Driven-Documents (D3)</a:t>
            </a:r>
            <a:endParaRPr lang="en-GB" dirty="0"/>
          </a:p>
        </p:txBody>
      </p:sp>
      <p:sp>
        <p:nvSpPr>
          <p:cNvPr id="10"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5" name="Slide Number Placeholder 4"/>
          <p:cNvSpPr>
            <a:spLocks noGrp="1"/>
          </p:cNvSpPr>
          <p:nvPr>
            <p:ph type="sldNum" sz="quarter" idx="4"/>
          </p:nvPr>
        </p:nvSpPr>
        <p:spPr/>
        <p:txBody>
          <a:bodyPr/>
          <a:lstStyle/>
          <a:p>
            <a:fld id="{95CC1D26-A9BD-4BDE-BDD9-08EDBAE96860}" type="slidenum">
              <a:rPr lang="en-GB" smtClean="0"/>
              <a:pPr/>
              <a:t>15</a:t>
            </a:fld>
            <a:endParaRPr lang="en-GB" dirty="0"/>
          </a:p>
        </p:txBody>
      </p:sp>
      <p:pic>
        <p:nvPicPr>
          <p:cNvPr id="3" name="ScreenCapture_6-6-2016 11.10.43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2628" y="1529206"/>
            <a:ext cx="8118744" cy="4566794"/>
          </a:xfrm>
          <a:prstGeom prst="rect">
            <a:avLst/>
          </a:prstGeom>
        </p:spPr>
      </p:pic>
    </p:spTree>
    <p:extLst>
      <p:ext uri="{BB962C8B-B14F-4D97-AF65-F5344CB8AC3E}">
        <p14:creationId xmlns:p14="http://schemas.microsoft.com/office/powerpoint/2010/main" val="2953962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normAutofit/>
          </a:bodyPr>
          <a:lstStyle/>
          <a:p>
            <a:r>
              <a:rPr lang="en-GB" sz="2800" dirty="0" smtClean="0"/>
              <a:t>Examples - Fun</a:t>
            </a:r>
            <a:endParaRPr lang="en-GB" sz="2800" dirty="0"/>
          </a:p>
        </p:txBody>
      </p:sp>
      <p:sp>
        <p:nvSpPr>
          <p:cNvPr id="8" name="Title 4"/>
          <p:cNvSpPr>
            <a:spLocks noGrp="1"/>
          </p:cNvSpPr>
          <p:nvPr>
            <p:ph type="title"/>
          </p:nvPr>
        </p:nvSpPr>
        <p:spPr/>
        <p:txBody>
          <a:bodyPr>
            <a:normAutofit/>
          </a:bodyPr>
          <a:lstStyle/>
          <a:p>
            <a:r>
              <a:rPr lang="en-GB" dirty="0" smtClean="0"/>
              <a:t>Data-Driven-Documents (D3)</a:t>
            </a:r>
            <a:endParaRPr lang="en-GB" dirty="0"/>
          </a:p>
        </p:txBody>
      </p:sp>
      <p:sp>
        <p:nvSpPr>
          <p:cNvPr id="2" name="Text Placeholder 1"/>
          <p:cNvSpPr>
            <a:spLocks noGrp="1"/>
          </p:cNvSpPr>
          <p:nvPr>
            <p:ph type="body" sz="quarter" idx="14"/>
          </p:nvPr>
        </p:nvSpPr>
        <p:spPr/>
        <p:txBody>
          <a:bodyPr/>
          <a:lstStyle/>
          <a:p>
            <a:endParaRPr lang="pt-PT"/>
          </a:p>
        </p:txBody>
      </p:sp>
      <p:sp>
        <p:nvSpPr>
          <p:cNvPr id="13"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5" name="Slide Number Placeholder 4"/>
          <p:cNvSpPr>
            <a:spLocks noGrp="1"/>
          </p:cNvSpPr>
          <p:nvPr>
            <p:ph type="sldNum" sz="quarter" idx="4"/>
          </p:nvPr>
        </p:nvSpPr>
        <p:spPr/>
        <p:txBody>
          <a:bodyPr/>
          <a:lstStyle/>
          <a:p>
            <a:fld id="{95CC1D26-A9BD-4BDE-BDD9-08EDBAE96860}" type="slidenum">
              <a:rPr lang="en-GB" smtClean="0"/>
              <a:pPr/>
              <a:t>16</a:t>
            </a:fld>
            <a:endParaRPr lang="en-GB" dirty="0"/>
          </a:p>
        </p:txBody>
      </p:sp>
      <p:pic>
        <p:nvPicPr>
          <p:cNvPr id="9" name="Picture 8"/>
          <p:cNvPicPr>
            <a:picLocks noChangeAspect="1"/>
          </p:cNvPicPr>
          <p:nvPr/>
        </p:nvPicPr>
        <p:blipFill>
          <a:blip r:embed="rId2"/>
          <a:stretch>
            <a:fillRect/>
          </a:stretch>
        </p:blipFill>
        <p:spPr>
          <a:xfrm>
            <a:off x="370112" y="1750835"/>
            <a:ext cx="4913140" cy="3506965"/>
          </a:xfrm>
          <a:prstGeom prst="rect">
            <a:avLst/>
          </a:prstGeom>
        </p:spPr>
      </p:pic>
      <p:pic>
        <p:nvPicPr>
          <p:cNvPr id="10" name="Picture 9"/>
          <p:cNvPicPr>
            <a:picLocks noChangeAspect="1"/>
          </p:cNvPicPr>
          <p:nvPr/>
        </p:nvPicPr>
        <p:blipFill>
          <a:blip r:embed="rId3"/>
          <a:stretch>
            <a:fillRect/>
          </a:stretch>
        </p:blipFill>
        <p:spPr>
          <a:xfrm>
            <a:off x="5431712" y="1905000"/>
            <a:ext cx="3407488" cy="3352800"/>
          </a:xfrm>
          <a:prstGeom prst="rect">
            <a:avLst/>
          </a:prstGeom>
        </p:spPr>
      </p:pic>
      <p:sp>
        <p:nvSpPr>
          <p:cNvPr id="11" name="Rectangle 10"/>
          <p:cNvSpPr/>
          <p:nvPr/>
        </p:nvSpPr>
        <p:spPr>
          <a:xfrm>
            <a:off x="838200" y="5555209"/>
            <a:ext cx="746720" cy="369332"/>
          </a:xfrm>
          <a:prstGeom prst="rect">
            <a:avLst/>
          </a:prstGeom>
        </p:spPr>
        <p:txBody>
          <a:bodyPr wrap="square">
            <a:spAutoFit/>
          </a:bodyPr>
          <a:lstStyle/>
          <a:p>
            <a:r>
              <a:rPr lang="pt-PT" dirty="0" err="1" smtClean="0"/>
              <a:t>Tetris</a:t>
            </a:r>
            <a:endParaRPr lang="pt-PT" i="1" dirty="0"/>
          </a:p>
        </p:txBody>
      </p:sp>
      <p:sp>
        <p:nvSpPr>
          <p:cNvPr id="12" name="Rectangle 11"/>
          <p:cNvSpPr/>
          <p:nvPr/>
        </p:nvSpPr>
        <p:spPr>
          <a:xfrm>
            <a:off x="6630304" y="5555209"/>
            <a:ext cx="1010304" cy="369332"/>
          </a:xfrm>
          <a:prstGeom prst="rect">
            <a:avLst/>
          </a:prstGeom>
        </p:spPr>
        <p:txBody>
          <a:bodyPr wrap="square">
            <a:spAutoFit/>
          </a:bodyPr>
          <a:lstStyle/>
          <a:p>
            <a:r>
              <a:rPr lang="pt-PT" dirty="0" err="1" smtClean="0"/>
              <a:t>Madara</a:t>
            </a:r>
            <a:endParaRPr lang="pt-PT" i="1" dirty="0"/>
          </a:p>
        </p:txBody>
      </p:sp>
    </p:spTree>
    <p:extLst>
      <p:ext uri="{BB962C8B-B14F-4D97-AF65-F5344CB8AC3E}">
        <p14:creationId xmlns:p14="http://schemas.microsoft.com/office/powerpoint/2010/main" val="233762952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p:cNvSpPr>
            <a:spLocks noGrp="1"/>
          </p:cNvSpPr>
          <p:nvPr>
            <p:ph type="body" sz="quarter" idx="13"/>
          </p:nvPr>
        </p:nvSpPr>
        <p:spPr/>
        <p:txBody>
          <a:bodyPr>
            <a:normAutofit/>
          </a:bodyPr>
          <a:lstStyle/>
          <a:p>
            <a:r>
              <a:rPr lang="en-GB" sz="2800" dirty="0" smtClean="0"/>
              <a:t>HIPE</a:t>
            </a:r>
            <a:endParaRPr lang="en-GB" sz="2800" dirty="0"/>
          </a:p>
        </p:txBody>
      </p:sp>
      <p:sp>
        <p:nvSpPr>
          <p:cNvPr id="11" name="Title 4"/>
          <p:cNvSpPr>
            <a:spLocks noGrp="1"/>
          </p:cNvSpPr>
          <p:nvPr>
            <p:ph type="title"/>
          </p:nvPr>
        </p:nvSpPr>
        <p:spPr/>
        <p:txBody>
          <a:bodyPr>
            <a:normAutofit/>
          </a:bodyPr>
          <a:lstStyle/>
          <a:p>
            <a:r>
              <a:rPr lang="pt-PT" i="1" dirty="0" smtClean="0"/>
              <a:t>Ferramenta de visualização</a:t>
            </a:r>
            <a:endParaRPr lang="en-GB" dirty="0"/>
          </a:p>
        </p:txBody>
      </p:sp>
      <p:sp>
        <p:nvSpPr>
          <p:cNvPr id="10"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8" name="Slide Number Placeholder 7"/>
          <p:cNvSpPr>
            <a:spLocks noGrp="1"/>
          </p:cNvSpPr>
          <p:nvPr>
            <p:ph type="sldNum" sz="quarter" idx="4"/>
          </p:nvPr>
        </p:nvSpPr>
        <p:spPr/>
        <p:txBody>
          <a:bodyPr/>
          <a:lstStyle/>
          <a:p>
            <a:fld id="{95CC1D26-A9BD-4BDE-BDD9-08EDBAE96860}" type="slidenum">
              <a:rPr lang="en-GB" smtClean="0"/>
              <a:pPr/>
              <a:t>17</a:t>
            </a:fld>
            <a:endParaRPr lang="en-GB"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b="13925"/>
          <a:stretch/>
        </p:blipFill>
        <p:spPr>
          <a:xfrm>
            <a:off x="651500" y="1556792"/>
            <a:ext cx="7716540" cy="4451214"/>
          </a:xfrm>
          <a:prstGeom prst="rect">
            <a:avLst/>
          </a:prstGeom>
        </p:spPr>
      </p:pic>
    </p:spTree>
    <p:extLst>
      <p:ext uri="{BB962C8B-B14F-4D97-AF65-F5344CB8AC3E}">
        <p14:creationId xmlns:p14="http://schemas.microsoft.com/office/powerpoint/2010/main" val="410893406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dirty="0" smtClean="0"/>
              <a:t>Perguntas</a:t>
            </a:r>
            <a:br>
              <a:rPr lang="pt-PT" dirty="0" smtClean="0"/>
            </a:br>
            <a:endParaRPr lang="pt-PT" dirty="0"/>
          </a:p>
        </p:txBody>
      </p:sp>
      <p:sp>
        <p:nvSpPr>
          <p:cNvPr id="10"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5" name="Slide Number Placeholder 4"/>
          <p:cNvSpPr>
            <a:spLocks noGrp="1"/>
          </p:cNvSpPr>
          <p:nvPr>
            <p:ph type="sldNum" sz="quarter" idx="4"/>
          </p:nvPr>
        </p:nvSpPr>
        <p:spPr/>
        <p:txBody>
          <a:bodyPr/>
          <a:lstStyle/>
          <a:p>
            <a:fld id="{95CC1D26-A9BD-4BDE-BDD9-08EDBAE96860}" type="slidenum">
              <a:rPr lang="en-GB" smtClean="0"/>
              <a:pPr/>
              <a:t>18</a:t>
            </a:fld>
            <a:endParaRPr lang="en-GB" dirty="0"/>
          </a:p>
        </p:txBody>
      </p:sp>
      <p:sp>
        <p:nvSpPr>
          <p:cNvPr id="9" name="Rectangle 8"/>
          <p:cNvSpPr/>
          <p:nvPr/>
        </p:nvSpPr>
        <p:spPr>
          <a:xfrm>
            <a:off x="370112" y="4853322"/>
            <a:ext cx="5012911" cy="1323439"/>
          </a:xfrm>
          <a:prstGeom prst="rect">
            <a:avLst/>
          </a:prstGeom>
        </p:spPr>
        <p:txBody>
          <a:bodyPr wrap="none">
            <a:spAutoFit/>
          </a:bodyPr>
          <a:lstStyle/>
          <a:p>
            <a:r>
              <a:rPr lang="en-GB" sz="4000" dirty="0">
                <a:solidFill>
                  <a:schemeClr val="accent1"/>
                </a:solidFill>
                <a:latin typeface="+mj-lt"/>
                <a:ea typeface="+mj-ea"/>
                <a:cs typeface="+mj-cs"/>
              </a:rPr>
              <a:t>Miguel Aniceto</a:t>
            </a:r>
          </a:p>
          <a:p>
            <a:r>
              <a:rPr lang="en-GB" sz="4000" dirty="0">
                <a:solidFill>
                  <a:schemeClr val="accent1"/>
                </a:solidFill>
                <a:latin typeface="+mj-lt"/>
                <a:ea typeface="+mj-ea"/>
                <a:cs typeface="+mj-cs"/>
              </a:rPr>
              <a:t>maniceto@deloitte.pt</a:t>
            </a:r>
          </a:p>
        </p:txBody>
      </p:sp>
      <p:sp>
        <p:nvSpPr>
          <p:cNvPr id="11" name="Rectangle 10"/>
          <p:cNvSpPr/>
          <p:nvPr/>
        </p:nvSpPr>
        <p:spPr>
          <a:xfrm>
            <a:off x="370112" y="1910046"/>
            <a:ext cx="2566728" cy="2246769"/>
          </a:xfrm>
          <a:prstGeom prst="rect">
            <a:avLst/>
          </a:prstGeom>
        </p:spPr>
        <p:txBody>
          <a:bodyPr wrap="none">
            <a:spAutoFit/>
          </a:bodyPr>
          <a:lstStyle/>
          <a:p>
            <a:pPr marL="457200" indent="-457200">
              <a:buFont typeface="Arial" panose="020B0604020202020204" pitchFamily="34" charset="0"/>
              <a:buChar char="•"/>
            </a:pPr>
            <a:r>
              <a:rPr lang="en-GB" sz="2800" dirty="0" err="1" smtClean="0">
                <a:solidFill>
                  <a:schemeClr val="accent5"/>
                </a:solidFill>
              </a:rPr>
              <a:t>Tecnologias</a:t>
            </a:r>
            <a:endParaRPr lang="en-GB" sz="2800" dirty="0">
              <a:solidFill>
                <a:schemeClr val="accent5"/>
              </a:solidFill>
            </a:endParaRPr>
          </a:p>
          <a:p>
            <a:pPr marL="457200" indent="-457200">
              <a:buFont typeface="Arial" panose="020B0604020202020204" pitchFamily="34" charset="0"/>
              <a:buChar char="•"/>
            </a:pPr>
            <a:r>
              <a:rPr lang="en-GB" sz="2800" dirty="0">
                <a:solidFill>
                  <a:schemeClr val="accent5"/>
                </a:solidFill>
              </a:rPr>
              <a:t>Background</a:t>
            </a:r>
          </a:p>
          <a:p>
            <a:pPr marL="457200" indent="-457200">
              <a:buFont typeface="Arial" panose="020B0604020202020204" pitchFamily="34" charset="0"/>
              <a:buChar char="•"/>
            </a:pPr>
            <a:r>
              <a:rPr lang="en-GB" sz="2800" dirty="0" err="1" smtClean="0">
                <a:solidFill>
                  <a:schemeClr val="accent5"/>
                </a:solidFill>
              </a:rPr>
              <a:t>Carreira</a:t>
            </a:r>
            <a:endParaRPr lang="en-GB" sz="2800" dirty="0" smtClean="0">
              <a:solidFill>
                <a:schemeClr val="accent5"/>
              </a:solidFill>
            </a:endParaRPr>
          </a:p>
          <a:p>
            <a:pPr marL="457200" indent="-457200">
              <a:buFont typeface="Arial" panose="020B0604020202020204" pitchFamily="34" charset="0"/>
              <a:buChar char="•"/>
            </a:pPr>
            <a:r>
              <a:rPr lang="en-GB" sz="2800" dirty="0" err="1" smtClean="0">
                <a:solidFill>
                  <a:schemeClr val="accent5"/>
                </a:solidFill>
              </a:rPr>
              <a:t>Perspetivas</a:t>
            </a:r>
            <a:endParaRPr lang="en-GB" sz="2800" dirty="0" smtClean="0">
              <a:solidFill>
                <a:schemeClr val="accent5"/>
              </a:solidFill>
            </a:endParaRPr>
          </a:p>
          <a:p>
            <a:pPr marL="457200" indent="-457200">
              <a:buFont typeface="Arial" panose="020B0604020202020204" pitchFamily="34" charset="0"/>
              <a:buChar char="•"/>
            </a:pPr>
            <a:endParaRPr lang="en-GB" sz="2800" dirty="0">
              <a:solidFill>
                <a:schemeClr val="accent5"/>
              </a:solidFill>
            </a:endParaRPr>
          </a:p>
        </p:txBody>
      </p:sp>
      <p:pic>
        <p:nvPicPr>
          <p:cNvPr id="18" name="Picture 17"/>
          <p:cNvPicPr>
            <a:picLocks noChangeAspect="1"/>
          </p:cNvPicPr>
          <p:nvPr/>
        </p:nvPicPr>
        <p:blipFill>
          <a:blip r:embed="rId2"/>
          <a:stretch>
            <a:fillRect/>
          </a:stretch>
        </p:blipFill>
        <p:spPr>
          <a:xfrm>
            <a:off x="4580704" y="765175"/>
            <a:ext cx="4183380" cy="4357687"/>
          </a:xfrm>
          <a:prstGeom prst="rect">
            <a:avLst/>
          </a:prstGeom>
        </p:spPr>
      </p:pic>
    </p:spTree>
    <p:extLst>
      <p:ext uri="{BB962C8B-B14F-4D97-AF65-F5344CB8AC3E}">
        <p14:creationId xmlns:p14="http://schemas.microsoft.com/office/powerpoint/2010/main" val="51499422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82399" y="4201569"/>
            <a:ext cx="8012113" cy="2179759"/>
          </a:xfrm>
        </p:spPr>
        <p:txBody>
          <a:bodyPr anchor="b" anchorCtr="0">
            <a:normAutofit/>
          </a:bodyPr>
          <a:lstStyle/>
          <a:p>
            <a:pPr>
              <a:spcBef>
                <a:spcPts val="0"/>
              </a:spcBef>
            </a:pPr>
            <a:r>
              <a:rPr lang="en-US" sz="900" dirty="0">
                <a:solidFill>
                  <a:schemeClr val="tx1"/>
                </a:solidFill>
                <a:latin typeface="Arial" panose="020B0604020202020204" pitchFamily="34" charset="0"/>
              </a:rPr>
              <a:t>Deloitte refers to one or more of Deloitte </a:t>
            </a:r>
            <a:r>
              <a:rPr lang="en-US" sz="900" dirty="0" err="1">
                <a:solidFill>
                  <a:schemeClr val="tx1"/>
                </a:solidFill>
                <a:latin typeface="Arial" panose="020B0604020202020204" pitchFamily="34" charset="0"/>
              </a:rPr>
              <a:t>Touche</a:t>
            </a:r>
            <a:r>
              <a:rPr lang="en-US" sz="900" dirty="0">
                <a:solidFill>
                  <a:schemeClr val="tx1"/>
                </a:solidFill>
                <a:latin typeface="Arial" panose="020B0604020202020204" pitchFamily="34" charset="0"/>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Please see www.deloitte.com/pt/en/about for a more detailed description of DTTL and its member firms.</a:t>
            </a:r>
            <a:endParaRPr lang="en-US" sz="900" dirty="0">
              <a:solidFill>
                <a:schemeClr val="tx1"/>
              </a:solidFill>
            </a:endParaRPr>
          </a:p>
          <a:p>
            <a:pPr>
              <a:spcBef>
                <a:spcPts val="0"/>
              </a:spcBef>
            </a:pPr>
            <a:endParaRPr lang="en-US" sz="900" dirty="0">
              <a:solidFill>
                <a:schemeClr val="tx1"/>
              </a:solidFill>
            </a:endParaRPr>
          </a:p>
          <a:p>
            <a:pPr>
              <a:spcBef>
                <a:spcPts val="0"/>
              </a:spcBef>
            </a:pPr>
            <a:r>
              <a:rPr lang="en-US" sz="900" dirty="0">
                <a:solidFill>
                  <a:schemeClr val="tx1"/>
                </a:solidFill>
                <a:latin typeface="Arial" panose="020B0604020202020204" pitchFamily="34" charset="0"/>
              </a:rPr>
              <a:t>Deloitte provides audit, consulting, financial advisory, risk management, tax and related services to public and private clients spanning multiple industries. With a globally connected network of member firms in more than 150 countries and territories, Deloitte brings world-class capabilities and high-quality service to clients, delivering the insights they need to address their most complex business challenges. Deloitte’s more than 225,000 professionals are committed to making an impact that </a:t>
            </a:r>
            <a:r>
              <a:rPr lang="en-US" sz="900" dirty="0" smtClean="0">
                <a:solidFill>
                  <a:schemeClr val="tx1"/>
                </a:solidFill>
                <a:latin typeface="Arial" panose="020B0604020202020204" pitchFamily="34" charset="0"/>
              </a:rPr>
              <a:t>matters.</a:t>
            </a:r>
            <a:endParaRPr lang="en-US" sz="900" dirty="0" smtClean="0">
              <a:solidFill>
                <a:schemeClr val="tx1"/>
              </a:solidFill>
            </a:endParaRPr>
          </a:p>
          <a:p>
            <a:pPr>
              <a:spcBef>
                <a:spcPts val="0"/>
              </a:spcBef>
            </a:pPr>
            <a:endParaRPr lang="en-US" sz="900" dirty="0" smtClean="0">
              <a:solidFill>
                <a:schemeClr val="tx1"/>
              </a:solidFill>
            </a:endParaRPr>
          </a:p>
          <a:p>
            <a:pPr>
              <a:spcBef>
                <a:spcPts val="0"/>
              </a:spcBef>
            </a:pPr>
            <a:r>
              <a:rPr lang="en-US" sz="900" dirty="0">
                <a:solidFill>
                  <a:schemeClr val="tx1"/>
                </a:solidFill>
                <a:latin typeface="Arial" panose="020B0604020202020204" pitchFamily="34" charset="0"/>
              </a:rPr>
              <a:t>This communication contains general information only, and none of Deloitte </a:t>
            </a:r>
            <a:r>
              <a:rPr lang="en-US" sz="900" dirty="0" err="1">
                <a:solidFill>
                  <a:schemeClr val="tx1"/>
                </a:solidFill>
                <a:latin typeface="Arial" panose="020B0604020202020204" pitchFamily="34" charset="0"/>
              </a:rPr>
              <a:t>Touche</a:t>
            </a:r>
            <a:r>
              <a:rPr lang="en-US" sz="900" dirty="0">
                <a:solidFill>
                  <a:schemeClr val="tx1"/>
                </a:solidFill>
                <a:latin typeface="Arial" panose="020B0604020202020204" pitchFamily="34" charset="0"/>
              </a:rPr>
              <a:t> Tohmatsu Limited, its member firms, or their related entities (collectively, the “Deloitte Network”) is, by means of this communication, rendering professional advice or services. Before making any decision or taking any action that may affect you, you should consult a qualified professional advisor. No entity in the Deloitte network shall be responsible for any loss whatsoever sustained by any person who relies on this communication.</a:t>
            </a:r>
            <a:r>
              <a:rPr lang="en-US" sz="900" dirty="0">
                <a:solidFill>
                  <a:schemeClr val="tx1"/>
                </a:solidFill>
                <a:latin typeface="Times New Roman" panose="02020603050405020304" pitchFamily="18" charset="0"/>
              </a:rPr>
              <a:t> </a:t>
            </a:r>
            <a:r>
              <a:rPr lang="en-US" sz="900" dirty="0">
                <a:solidFill>
                  <a:schemeClr val="tx1"/>
                </a:solidFill>
              </a:rPr>
              <a:t> </a:t>
            </a:r>
          </a:p>
        </p:txBody>
      </p:sp>
      <p:pic>
        <p:nvPicPr>
          <p:cNvPr id="3" name="Picture 2" descr="DEL_PRI_RGB.gi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9632" y="3844096"/>
            <a:ext cx="1720800" cy="322531"/>
          </a:xfrm>
          <a:prstGeom prst="rect">
            <a:avLst/>
          </a:prstGeom>
        </p:spPr>
      </p:pic>
      <p:sp>
        <p:nvSpPr>
          <p:cNvPr id="5" name="Slide Number Placeholder 4"/>
          <p:cNvSpPr>
            <a:spLocks noGrp="1"/>
          </p:cNvSpPr>
          <p:nvPr>
            <p:ph type="sldNum" sz="quarter" idx="4"/>
          </p:nvPr>
        </p:nvSpPr>
        <p:spPr/>
        <p:txBody>
          <a:bodyPr/>
          <a:lstStyle/>
          <a:p>
            <a:fld id="{95CC1D26-A9BD-4BDE-BDD9-08EDBAE96860}" type="slidenum">
              <a:rPr lang="en-GB" smtClean="0"/>
              <a:pPr/>
              <a:t>19</a:t>
            </a:fld>
            <a:endParaRPr lang="en-GB" dirty="0"/>
          </a:p>
        </p:txBody>
      </p:sp>
    </p:spTree>
    <p:extLst>
      <p:ext uri="{BB962C8B-B14F-4D97-AF65-F5344CB8AC3E}">
        <p14:creationId xmlns:p14="http://schemas.microsoft.com/office/powerpoint/2010/main" val="206622915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7" y="-502988"/>
            <a:ext cx="10646400" cy="7360988"/>
          </a:xfrm>
          <a:prstGeom prst="rect">
            <a:avLst/>
          </a:prstGeom>
        </p:spPr>
      </p:pic>
      <p:sp>
        <p:nvSpPr>
          <p:cNvPr id="6" name="Slide Number Placeholder 5"/>
          <p:cNvSpPr>
            <a:spLocks noGrp="1"/>
          </p:cNvSpPr>
          <p:nvPr>
            <p:ph type="sldNum" sz="quarter" idx="4"/>
          </p:nvPr>
        </p:nvSpPr>
        <p:spPr/>
        <p:txBody>
          <a:bodyPr/>
          <a:lstStyle/>
          <a:p>
            <a:fld id="{95CC1D26-A9BD-4BDE-BDD9-08EDBAE96860}" type="slidenum">
              <a:rPr lang="en-GB" smtClean="0"/>
              <a:pPr/>
              <a:t>2</a:t>
            </a:fld>
            <a:endParaRPr lang="en-GB" dirty="0"/>
          </a:p>
        </p:txBody>
      </p:sp>
      <p:sp>
        <p:nvSpPr>
          <p:cNvPr id="5" name="Footer Placeholder 4"/>
          <p:cNvSpPr>
            <a:spLocks noGrp="1"/>
          </p:cNvSpPr>
          <p:nvPr>
            <p:ph type="ftr" sz="quarter" idx="3"/>
          </p:nvPr>
        </p:nvSpPr>
        <p:spPr/>
        <p:txBody>
          <a:bodyPr/>
          <a:lstStyle/>
          <a:p>
            <a:r>
              <a:rPr lang="pt-PT" smtClean="0"/>
              <a:t>© 2016. Para informações, contacte Deloitte Consultores</a:t>
            </a:r>
            <a:endParaRPr lang="en-GB" dirty="0"/>
          </a:p>
        </p:txBody>
      </p:sp>
      <p:sp>
        <p:nvSpPr>
          <p:cNvPr id="16" name="Rectangle 15"/>
          <p:cNvSpPr/>
          <p:nvPr/>
        </p:nvSpPr>
        <p:spPr>
          <a:xfrm>
            <a:off x="1" y="0"/>
            <a:ext cx="2971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6t</a:t>
            </a:r>
            <a:endParaRPr lang="en-GB" dirty="0"/>
          </a:p>
        </p:txBody>
      </p:sp>
      <p:sp>
        <p:nvSpPr>
          <p:cNvPr id="17" name="Title 4"/>
          <p:cNvSpPr txBox="1">
            <a:spLocks/>
          </p:cNvSpPr>
          <p:nvPr/>
        </p:nvSpPr>
        <p:spPr>
          <a:xfrm>
            <a:off x="839788" y="1295866"/>
            <a:ext cx="3384971" cy="1089529"/>
          </a:xfrm>
          <a:prstGeom prst="rect">
            <a:avLst/>
          </a:prstGeom>
        </p:spPr>
        <p:txBody>
          <a:bodyPr wrap="square"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smtClean="0">
                <a:solidFill>
                  <a:schemeClr val="accent2"/>
                </a:solidFill>
                <a:latin typeface="Arial" panose="020B0604020202020204" pitchFamily="34" charset="0"/>
                <a:cs typeface="Arial" panose="020B0604020202020204" pitchFamily="34" charset="0"/>
              </a:rPr>
              <a:t>Training Contents</a:t>
            </a:r>
            <a:endParaRPr lang="en-GB" sz="3600" dirty="0">
              <a:solidFill>
                <a:schemeClr val="accent2"/>
              </a:solidFill>
              <a:latin typeface="Arial" panose="020B0604020202020204" pitchFamily="34" charset="0"/>
              <a:cs typeface="Arial" panose="020B0604020202020204" pitchFamily="34" charset="0"/>
            </a:endParaRPr>
          </a:p>
        </p:txBody>
      </p:sp>
      <p:sp>
        <p:nvSpPr>
          <p:cNvPr id="18" name="Text Placeholder 8"/>
          <p:cNvSpPr txBox="1">
            <a:spLocks/>
          </p:cNvSpPr>
          <p:nvPr/>
        </p:nvSpPr>
        <p:spPr>
          <a:xfrm>
            <a:off x="839788" y="2420141"/>
            <a:ext cx="7770812" cy="972000"/>
          </a:xfrm>
          <a:prstGeom prst="roundRect">
            <a:avLst/>
          </a:prstGeom>
          <a:solidFill>
            <a:schemeClr val="bg1"/>
          </a:solidFill>
          <a:ln>
            <a:solidFill>
              <a:srgbClr val="002776"/>
            </a:solidFill>
          </a:ln>
        </p:spPr>
        <p:txBody>
          <a:bodyPr vert="horz" wrap="square" lIns="91440" tIns="45720" rIns="91440" bIns="45720" rtlCol="0" anchor="ctr">
            <a:noAutofit/>
          </a:bodyPr>
          <a:lstStyle>
            <a:defPPr>
              <a:defRPr lang="pt-P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dirty="0" err="1" smtClean="0">
                <a:solidFill>
                  <a:schemeClr val="tx2"/>
                </a:solidFill>
                <a:latin typeface="Arial" panose="020B0604020202020204" pitchFamily="34" charset="0"/>
                <a:cs typeface="Arial" panose="020B0604020202020204" pitchFamily="34" charset="0"/>
              </a:rPr>
              <a:t>Básicos</a:t>
            </a:r>
            <a:r>
              <a:rPr lang="en-GB" sz="2800" dirty="0" smtClean="0">
                <a:solidFill>
                  <a:schemeClr val="tx2"/>
                </a:solidFill>
                <a:latin typeface="Arial" panose="020B0604020202020204" pitchFamily="34" charset="0"/>
                <a:cs typeface="Arial" panose="020B0604020202020204" pitchFamily="34" charset="0"/>
              </a:rPr>
              <a:t> da </a:t>
            </a:r>
            <a:r>
              <a:rPr lang="en-GB" sz="2800" dirty="0" err="1" smtClean="0">
                <a:solidFill>
                  <a:schemeClr val="tx2"/>
                </a:solidFill>
                <a:latin typeface="Arial" panose="020B0604020202020204" pitchFamily="34" charset="0"/>
                <a:cs typeface="Arial" panose="020B0604020202020204" pitchFamily="34" charset="0"/>
              </a:rPr>
              <a:t>visualização</a:t>
            </a:r>
            <a:endParaRPr lang="en-GB" sz="2800" dirty="0" smtClean="0">
              <a:solidFill>
                <a:schemeClr val="tx2"/>
              </a:solidFill>
              <a:latin typeface="Arial" panose="020B0604020202020204" pitchFamily="34" charset="0"/>
              <a:cs typeface="Arial" panose="020B0604020202020204" pitchFamily="34" charset="0"/>
            </a:endParaRPr>
          </a:p>
          <a:p>
            <a:r>
              <a:rPr lang="en-GB" sz="1600" dirty="0" err="1" smtClean="0"/>
              <a:t>Qual</a:t>
            </a:r>
            <a:r>
              <a:rPr lang="en-GB" sz="1600" dirty="0" smtClean="0"/>
              <a:t> o </a:t>
            </a:r>
            <a:r>
              <a:rPr lang="en-GB" sz="1600" dirty="0" err="1" smtClean="0"/>
              <a:t>conhecimento</a:t>
            </a:r>
            <a:r>
              <a:rPr lang="en-GB" sz="1600" dirty="0" smtClean="0"/>
              <a:t> </a:t>
            </a:r>
            <a:r>
              <a:rPr lang="en-GB" sz="1600" dirty="0" err="1" smtClean="0"/>
              <a:t>essencial</a:t>
            </a:r>
            <a:r>
              <a:rPr lang="en-GB" sz="1600" dirty="0" smtClean="0"/>
              <a:t> </a:t>
            </a:r>
            <a:r>
              <a:rPr lang="en-GB" sz="1600" dirty="0" err="1" smtClean="0"/>
              <a:t>desta</a:t>
            </a:r>
            <a:r>
              <a:rPr lang="en-GB" sz="1600" dirty="0" smtClean="0"/>
              <a:t> </a:t>
            </a:r>
            <a:r>
              <a:rPr lang="en-GB" sz="1600" dirty="0" err="1" smtClean="0"/>
              <a:t>área</a:t>
            </a:r>
            <a:r>
              <a:rPr lang="en-GB" sz="1600" dirty="0" smtClean="0"/>
              <a:t>?</a:t>
            </a:r>
            <a:endParaRPr lang="en-GB" sz="1600" dirty="0">
              <a:solidFill>
                <a:schemeClr val="tx2"/>
              </a:solidFill>
              <a:latin typeface="Arial" panose="020B0604020202020204" pitchFamily="34" charset="0"/>
              <a:cs typeface="Arial" panose="020B0604020202020204" pitchFamily="34" charset="0"/>
            </a:endParaRPr>
          </a:p>
        </p:txBody>
      </p:sp>
      <p:sp>
        <p:nvSpPr>
          <p:cNvPr id="19" name="Text Placeholder 8"/>
          <p:cNvSpPr txBox="1">
            <a:spLocks/>
          </p:cNvSpPr>
          <p:nvPr/>
        </p:nvSpPr>
        <p:spPr>
          <a:xfrm>
            <a:off x="839788" y="3482179"/>
            <a:ext cx="7770812" cy="972000"/>
          </a:xfrm>
          <a:prstGeom prst="roundRect">
            <a:avLst/>
          </a:prstGeom>
          <a:solidFill>
            <a:schemeClr val="bg1"/>
          </a:solidFill>
          <a:ln>
            <a:solidFill>
              <a:srgbClr val="002776"/>
            </a:solidFill>
          </a:ln>
        </p:spPr>
        <p:txBody>
          <a:bodyPr wrap="square" anchor="ctr">
            <a:noAutofit/>
          </a:bodyPr>
          <a:lstStyle>
            <a:lvl1pPr marL="0" indent="0" algn="l" defTabSz="914400" rtl="0" eaLnBrk="1" latinLnBrk="0" hangingPunct="1">
              <a:lnSpc>
                <a:spcPct val="90000"/>
              </a:lnSpc>
              <a:spcBef>
                <a:spcPts val="1000"/>
              </a:spcBef>
              <a:buFont typeface="Arial" panose="020B0604020202020204" pitchFamily="34" charset="0"/>
              <a:buNone/>
              <a:defRPr sz="3609" kern="1200">
                <a:solidFill>
                  <a:srgbClr val="575757"/>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800" dirty="0" smtClean="0">
                <a:solidFill>
                  <a:schemeClr val="tx2"/>
                </a:solidFill>
                <a:latin typeface="Arial" panose="020B0604020202020204" pitchFamily="34" charset="0"/>
                <a:cs typeface="Arial" panose="020B0604020202020204" pitchFamily="34" charset="0"/>
              </a:rPr>
              <a:t>Como </a:t>
            </a:r>
            <a:r>
              <a:rPr lang="en-US" sz="2800" dirty="0" err="1" smtClean="0">
                <a:solidFill>
                  <a:schemeClr val="tx2"/>
                </a:solidFill>
                <a:latin typeface="Arial" panose="020B0604020202020204" pitchFamily="34" charset="0"/>
                <a:cs typeface="Arial" panose="020B0604020202020204" pitchFamily="34" charset="0"/>
              </a:rPr>
              <a:t>criar</a:t>
            </a:r>
            <a:r>
              <a:rPr lang="en-US" sz="2800" dirty="0" smtClean="0">
                <a:solidFill>
                  <a:schemeClr val="tx2"/>
                </a:solidFill>
                <a:latin typeface="Arial" panose="020B0604020202020204" pitchFamily="34" charset="0"/>
                <a:cs typeface="Arial" panose="020B0604020202020204" pitchFamily="34" charset="0"/>
              </a:rPr>
              <a:t> </a:t>
            </a:r>
            <a:r>
              <a:rPr lang="en-US" sz="2800" dirty="0" err="1" smtClean="0">
                <a:solidFill>
                  <a:schemeClr val="tx2"/>
                </a:solidFill>
                <a:latin typeface="Arial" panose="020B0604020202020204" pitchFamily="34" charset="0"/>
                <a:cs typeface="Arial" panose="020B0604020202020204" pitchFamily="34" charset="0"/>
              </a:rPr>
              <a:t>visualizações</a:t>
            </a:r>
            <a:endParaRPr lang="en-US" sz="2800" dirty="0">
              <a:solidFill>
                <a:schemeClr val="tx2"/>
              </a:solidFill>
              <a:latin typeface="Arial" panose="020B0604020202020204" pitchFamily="34" charset="0"/>
              <a:cs typeface="Arial" panose="020B0604020202020204" pitchFamily="34" charset="0"/>
            </a:endParaRPr>
          </a:p>
          <a:p>
            <a:pPr>
              <a:lnSpc>
                <a:spcPct val="100000"/>
              </a:lnSpc>
              <a:spcBef>
                <a:spcPts val="0"/>
              </a:spcBef>
            </a:pPr>
            <a:r>
              <a:rPr lang="en-US" sz="1600" dirty="0" err="1" smtClean="0"/>
              <a:t>Quais</a:t>
            </a:r>
            <a:r>
              <a:rPr lang="en-US" sz="1600" dirty="0" smtClean="0"/>
              <a:t> as </a:t>
            </a:r>
            <a:r>
              <a:rPr lang="en-US" sz="1600" dirty="0" err="1" smtClean="0"/>
              <a:t>tecnologias</a:t>
            </a:r>
            <a:r>
              <a:rPr lang="en-US" sz="1600" dirty="0" smtClean="0"/>
              <a:t> de </a:t>
            </a:r>
            <a:r>
              <a:rPr lang="en-US" sz="1600" dirty="0" err="1" smtClean="0"/>
              <a:t>hoje</a:t>
            </a:r>
            <a:r>
              <a:rPr lang="en-US" sz="1600" dirty="0" smtClean="0"/>
              <a:t> que </a:t>
            </a:r>
            <a:r>
              <a:rPr lang="en-US" sz="1600" dirty="0" err="1" smtClean="0"/>
              <a:t>permitem</a:t>
            </a:r>
            <a:r>
              <a:rPr lang="en-US" sz="1600" dirty="0" smtClean="0"/>
              <a:t> </a:t>
            </a:r>
            <a:r>
              <a:rPr lang="en-US" sz="1600" dirty="0" err="1" smtClean="0"/>
              <a:t>criar</a:t>
            </a:r>
            <a:r>
              <a:rPr lang="en-US" sz="1600" dirty="0" smtClean="0"/>
              <a:t> as </a:t>
            </a:r>
            <a:r>
              <a:rPr lang="en-US" sz="1600" dirty="0" err="1" smtClean="0"/>
              <a:t>nossas</a:t>
            </a:r>
            <a:r>
              <a:rPr lang="en-US" sz="1600" dirty="0" smtClean="0"/>
              <a:t> </a:t>
            </a:r>
            <a:r>
              <a:rPr lang="en-US" sz="1600" dirty="0" err="1" smtClean="0"/>
              <a:t>visualizações</a:t>
            </a:r>
            <a:r>
              <a:rPr lang="en-US" sz="1600" dirty="0"/>
              <a:t>.</a:t>
            </a:r>
          </a:p>
        </p:txBody>
      </p:sp>
      <p:sp>
        <p:nvSpPr>
          <p:cNvPr id="20" name="Text Placeholder 8"/>
          <p:cNvSpPr txBox="1">
            <a:spLocks/>
          </p:cNvSpPr>
          <p:nvPr/>
        </p:nvSpPr>
        <p:spPr>
          <a:xfrm>
            <a:off x="839788" y="4544216"/>
            <a:ext cx="7770812" cy="972000"/>
          </a:xfrm>
          <a:prstGeom prst="roundRect">
            <a:avLst/>
          </a:prstGeom>
          <a:solidFill>
            <a:schemeClr val="bg1"/>
          </a:solidFill>
          <a:ln>
            <a:solidFill>
              <a:srgbClr val="002776"/>
            </a:solidFill>
          </a:ln>
        </p:spPr>
        <p:txBody>
          <a:bodyPr wrap="square" anchor="ctr">
            <a:noAutofit/>
          </a:bodyPr>
          <a:lstStyle>
            <a:lvl1pPr marL="0" indent="0" algn="l" defTabSz="914400" rtl="0" eaLnBrk="1" latinLnBrk="0" hangingPunct="1">
              <a:lnSpc>
                <a:spcPct val="90000"/>
              </a:lnSpc>
              <a:spcBef>
                <a:spcPts val="1000"/>
              </a:spcBef>
              <a:buFont typeface="Arial" panose="020B0604020202020204" pitchFamily="34" charset="0"/>
              <a:buNone/>
              <a:defRPr sz="3609" kern="1200">
                <a:solidFill>
                  <a:srgbClr val="575757"/>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800" dirty="0" smtClean="0">
                <a:solidFill>
                  <a:schemeClr val="tx2"/>
                </a:solidFill>
                <a:latin typeface="Arial" panose="020B0604020202020204" pitchFamily="34" charset="0"/>
                <a:cs typeface="Arial" panose="020B0604020202020204" pitchFamily="34" charset="0"/>
              </a:rPr>
              <a:t>Data-Driven-Documents (D3)</a:t>
            </a:r>
            <a:endParaRPr lang="en-GB" sz="2800" dirty="0">
              <a:solidFill>
                <a:schemeClr val="tx2"/>
              </a:solidFill>
              <a:latin typeface="Arial" panose="020B0604020202020204" pitchFamily="34" charset="0"/>
              <a:cs typeface="Arial" panose="020B0604020202020204" pitchFamily="34" charset="0"/>
            </a:endParaRPr>
          </a:p>
          <a:p>
            <a:pPr>
              <a:lnSpc>
                <a:spcPct val="100000"/>
              </a:lnSpc>
              <a:spcBef>
                <a:spcPts val="0"/>
              </a:spcBef>
            </a:pPr>
            <a:r>
              <a:rPr lang="en-GB" sz="1600" dirty="0" smtClean="0"/>
              <a:t>O que é o D3, para que serve e o que </a:t>
            </a:r>
            <a:r>
              <a:rPr lang="en-GB" sz="1600" dirty="0" err="1" smtClean="0"/>
              <a:t>podemos</a:t>
            </a:r>
            <a:r>
              <a:rPr lang="en-GB" sz="1600" dirty="0" smtClean="0"/>
              <a:t> </a:t>
            </a:r>
            <a:r>
              <a:rPr lang="en-GB" sz="1600" dirty="0" err="1" smtClean="0"/>
              <a:t>fazer</a:t>
            </a:r>
            <a:r>
              <a:rPr lang="en-GB" sz="1600" dirty="0" smtClean="0"/>
              <a:t> com </a:t>
            </a:r>
            <a:r>
              <a:rPr lang="en-GB" sz="1600" dirty="0" err="1" smtClean="0"/>
              <a:t>esta</a:t>
            </a:r>
            <a:r>
              <a:rPr lang="en-GB" sz="1600" dirty="0" smtClean="0"/>
              <a:t> </a:t>
            </a:r>
            <a:r>
              <a:rPr lang="en-GB" sz="1600" dirty="0" err="1" smtClean="0"/>
              <a:t>biblioteca</a:t>
            </a:r>
            <a:r>
              <a:rPr lang="en-GB" sz="1600" dirty="0" smtClean="0"/>
              <a:t>.</a:t>
            </a:r>
            <a:endParaRPr lang="en-GB" sz="1600" dirty="0"/>
          </a:p>
        </p:txBody>
      </p:sp>
      <p:sp>
        <p:nvSpPr>
          <p:cNvPr id="21" name="Text Placeholder 8"/>
          <p:cNvSpPr txBox="1">
            <a:spLocks/>
          </p:cNvSpPr>
          <p:nvPr/>
        </p:nvSpPr>
        <p:spPr>
          <a:xfrm>
            <a:off x="839788" y="5631675"/>
            <a:ext cx="7770812" cy="972000"/>
          </a:xfrm>
          <a:prstGeom prst="roundRect">
            <a:avLst/>
          </a:prstGeom>
          <a:solidFill>
            <a:schemeClr val="bg1"/>
          </a:solidFill>
          <a:ln>
            <a:solidFill>
              <a:srgbClr val="002776"/>
            </a:solidFill>
          </a:ln>
        </p:spPr>
        <p:txBody>
          <a:bodyPr wrap="square" anchor="ctr">
            <a:noAutofit/>
          </a:bodyPr>
          <a:lstStyle>
            <a:lvl1pPr marL="0" indent="0" algn="l" defTabSz="914400" rtl="0" eaLnBrk="1" latinLnBrk="0" hangingPunct="1">
              <a:lnSpc>
                <a:spcPct val="90000"/>
              </a:lnSpc>
              <a:spcBef>
                <a:spcPts val="1000"/>
              </a:spcBef>
              <a:buFont typeface="Arial" panose="020B0604020202020204" pitchFamily="34" charset="0"/>
              <a:buNone/>
              <a:defRPr sz="3609" kern="1200">
                <a:solidFill>
                  <a:srgbClr val="575757"/>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800" dirty="0" smtClean="0">
                <a:solidFill>
                  <a:schemeClr val="tx2"/>
                </a:solidFill>
                <a:latin typeface="Arial" panose="020B0604020202020204" pitchFamily="34" charset="0"/>
                <a:cs typeface="Arial" panose="020B0604020202020204" pitchFamily="34" charset="0"/>
              </a:rPr>
              <a:t>HIPE</a:t>
            </a:r>
            <a:endParaRPr lang="en-GB" sz="2800" dirty="0">
              <a:solidFill>
                <a:schemeClr val="tx2"/>
              </a:solidFill>
              <a:latin typeface="Arial" panose="020B0604020202020204" pitchFamily="34" charset="0"/>
              <a:cs typeface="Arial" panose="020B0604020202020204" pitchFamily="34" charset="0"/>
            </a:endParaRPr>
          </a:p>
          <a:p>
            <a:pPr>
              <a:lnSpc>
                <a:spcPct val="100000"/>
              </a:lnSpc>
              <a:spcBef>
                <a:spcPts val="0"/>
              </a:spcBef>
            </a:pPr>
            <a:r>
              <a:rPr lang="en-GB" sz="1600" dirty="0" smtClean="0"/>
              <a:t>A </a:t>
            </a:r>
            <a:r>
              <a:rPr lang="en-GB" sz="1600" dirty="0" err="1" smtClean="0"/>
              <a:t>ferramenta</a:t>
            </a:r>
            <a:r>
              <a:rPr lang="en-GB" sz="1600" dirty="0" smtClean="0"/>
              <a:t> de </a:t>
            </a:r>
            <a:r>
              <a:rPr lang="en-GB" sz="1600" dirty="0" err="1" smtClean="0"/>
              <a:t>visualização</a:t>
            </a:r>
            <a:r>
              <a:rPr lang="en-GB" sz="1600" dirty="0" smtClean="0"/>
              <a:t> Deloitte.</a:t>
            </a:r>
            <a:endParaRPr lang="en-GB" sz="1600" dirty="0"/>
          </a:p>
        </p:txBody>
      </p:sp>
    </p:spTree>
    <p:extLst>
      <p:ext uri="{BB962C8B-B14F-4D97-AF65-F5344CB8AC3E}">
        <p14:creationId xmlns:p14="http://schemas.microsoft.com/office/powerpoint/2010/main" val="305909768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70113" y="765175"/>
            <a:ext cx="4777951" cy="503585"/>
          </a:xfrm>
        </p:spPr>
        <p:txBody>
          <a:bodyPr>
            <a:normAutofit/>
          </a:bodyPr>
          <a:lstStyle/>
          <a:p>
            <a:r>
              <a:rPr lang="en-GB" sz="2800" dirty="0" smtClean="0"/>
              <a:t>Example - Dashboard</a:t>
            </a:r>
            <a:endParaRPr lang="en-GB" sz="2800" dirty="0"/>
          </a:p>
        </p:txBody>
      </p:sp>
      <p:sp>
        <p:nvSpPr>
          <p:cNvPr id="8" name="Slide Number Placeholder 7"/>
          <p:cNvSpPr>
            <a:spLocks noGrp="1"/>
          </p:cNvSpPr>
          <p:nvPr>
            <p:ph type="sldNum" sz="quarter" idx="4"/>
          </p:nvPr>
        </p:nvSpPr>
        <p:spPr/>
        <p:txBody>
          <a:bodyPr/>
          <a:lstStyle/>
          <a:p>
            <a:fld id="{95CC1D26-A9BD-4BDE-BDD9-08EDBAE96860}" type="slidenum">
              <a:rPr lang="en-GB" smtClean="0"/>
              <a:pPr/>
              <a:t>20</a:t>
            </a:fld>
            <a:endParaRPr lang="en-GB" dirty="0"/>
          </a:p>
        </p:txBody>
      </p:sp>
      <p:sp>
        <p:nvSpPr>
          <p:cNvPr id="11" name="Footer Placeholder 3"/>
          <p:cNvSpPr>
            <a:spLocks noGrp="1"/>
          </p:cNvSpPr>
          <p:nvPr>
            <p:ph type="ftr" sz="quarter" idx="3"/>
          </p:nvPr>
        </p:nvSpPr>
        <p:spPr>
          <a:xfrm>
            <a:off x="370113" y="6407835"/>
            <a:ext cx="7559473" cy="252000"/>
          </a:xfrm>
        </p:spPr>
        <p:txBody>
          <a:bodyPr/>
          <a:lstStyle/>
          <a:p>
            <a:r>
              <a:rPr lang="pt-PT" dirty="0" smtClean="0"/>
              <a:t>© 2016. Para informações, contacte Deloitte Consultores </a:t>
            </a:r>
            <a:r>
              <a:rPr lang="pt-PT" dirty="0"/>
              <a:t>S. A.</a:t>
            </a:r>
            <a:endParaRPr lang="en-GB" dirty="0"/>
          </a:p>
        </p:txBody>
      </p:sp>
      <p:sp>
        <p:nvSpPr>
          <p:cNvPr id="9" name="Title 4"/>
          <p:cNvSpPr>
            <a:spLocks noGrp="1"/>
          </p:cNvSpPr>
          <p:nvPr>
            <p:ph type="title"/>
          </p:nvPr>
        </p:nvSpPr>
        <p:spPr>
          <a:xfrm>
            <a:off x="370113" y="295683"/>
            <a:ext cx="5065983" cy="469492"/>
          </a:xfrm>
        </p:spPr>
        <p:txBody>
          <a:bodyPr>
            <a:normAutofit/>
          </a:bodyPr>
          <a:lstStyle/>
          <a:p>
            <a:r>
              <a:rPr lang="en-GB" dirty="0" smtClean="0"/>
              <a:t>Data-Driven-Documents (D3)</a:t>
            </a:r>
            <a:endParaRPr lang="en-GB" dirty="0"/>
          </a:p>
        </p:txBody>
      </p:sp>
      <p:pic>
        <p:nvPicPr>
          <p:cNvPr id="12" name="ScreenCapture_5-12-2016 4.23.37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0113" y="1295400"/>
            <a:ext cx="9144000" cy="4775200"/>
          </a:xfrm>
          <a:prstGeom prst="rect">
            <a:avLst/>
          </a:prstGeom>
        </p:spPr>
      </p:pic>
      <p:sp>
        <p:nvSpPr>
          <p:cNvPr id="13" name="Rectangle 12"/>
          <p:cNvSpPr/>
          <p:nvPr/>
        </p:nvSpPr>
        <p:spPr>
          <a:xfrm>
            <a:off x="1691680" y="5943600"/>
            <a:ext cx="6408712" cy="369332"/>
          </a:xfrm>
          <a:prstGeom prst="rect">
            <a:avLst/>
          </a:prstGeom>
        </p:spPr>
        <p:txBody>
          <a:bodyPr wrap="square">
            <a:spAutoFit/>
          </a:bodyPr>
          <a:lstStyle/>
          <a:p>
            <a:r>
              <a:rPr lang="pt-PT" dirty="0" err="1" smtClean="0"/>
              <a:t>Dashboard</a:t>
            </a:r>
            <a:r>
              <a:rPr lang="pt-PT" i="1" dirty="0" smtClean="0"/>
              <a:t> </a:t>
            </a:r>
            <a:r>
              <a:rPr lang="pt-PT" i="1" dirty="0"/>
              <a:t>- https://github.com/mbostock/d3/wiki/Gallery</a:t>
            </a:r>
          </a:p>
        </p:txBody>
      </p:sp>
    </p:spTree>
    <p:extLst>
      <p:ext uri="{BB962C8B-B14F-4D97-AF65-F5344CB8AC3E}">
        <p14:creationId xmlns:p14="http://schemas.microsoft.com/office/powerpoint/2010/main" val="1528158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9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95CC1D26-A9BD-4BDE-BDD9-08EDBAE96860}" type="slidenum">
              <a:rPr lang="en-GB" smtClean="0"/>
              <a:pPr/>
              <a:t>21</a:t>
            </a:fld>
            <a:endParaRPr lang="en-GB" dirty="0"/>
          </a:p>
        </p:txBody>
      </p:sp>
      <p:sp>
        <p:nvSpPr>
          <p:cNvPr id="8" name="Text Placeholder 6"/>
          <p:cNvSpPr>
            <a:spLocks noGrp="1"/>
          </p:cNvSpPr>
          <p:nvPr>
            <p:ph type="body" sz="quarter" idx="13"/>
          </p:nvPr>
        </p:nvSpPr>
        <p:spPr>
          <a:xfrm>
            <a:off x="370113" y="765175"/>
            <a:ext cx="4561927" cy="503585"/>
          </a:xfrm>
        </p:spPr>
        <p:txBody>
          <a:bodyPr>
            <a:normAutofit/>
          </a:bodyPr>
          <a:lstStyle/>
          <a:p>
            <a:r>
              <a:rPr lang="en-GB" sz="2800" dirty="0" smtClean="0"/>
              <a:t>Example - Dashboard</a:t>
            </a:r>
            <a:endParaRPr lang="en-GB" sz="2800" dirty="0"/>
          </a:p>
        </p:txBody>
      </p:sp>
      <p:sp>
        <p:nvSpPr>
          <p:cNvPr id="10" name="Footer Placeholder 3"/>
          <p:cNvSpPr>
            <a:spLocks noGrp="1"/>
          </p:cNvSpPr>
          <p:nvPr>
            <p:ph type="ftr" sz="quarter" idx="3"/>
          </p:nvPr>
        </p:nvSpPr>
        <p:spPr>
          <a:xfrm>
            <a:off x="370113" y="6407835"/>
            <a:ext cx="7559473" cy="252000"/>
          </a:xfrm>
        </p:spPr>
        <p:txBody>
          <a:bodyPr/>
          <a:lstStyle/>
          <a:p>
            <a:r>
              <a:rPr lang="pt-PT" dirty="0" smtClean="0"/>
              <a:t>© 2016. Para informações, contacte Deloitte Consultores </a:t>
            </a:r>
            <a:r>
              <a:rPr lang="pt-PT" dirty="0"/>
              <a:t>S. A.</a:t>
            </a:r>
            <a:endParaRPr lang="en-GB" dirty="0"/>
          </a:p>
        </p:txBody>
      </p:sp>
      <p:sp>
        <p:nvSpPr>
          <p:cNvPr id="11" name="Title 4"/>
          <p:cNvSpPr>
            <a:spLocks noGrp="1"/>
          </p:cNvSpPr>
          <p:nvPr>
            <p:ph type="title"/>
          </p:nvPr>
        </p:nvSpPr>
        <p:spPr>
          <a:xfrm>
            <a:off x="370113" y="295683"/>
            <a:ext cx="5065983" cy="469492"/>
          </a:xfrm>
        </p:spPr>
        <p:txBody>
          <a:bodyPr>
            <a:normAutofit/>
          </a:bodyPr>
          <a:lstStyle/>
          <a:p>
            <a:r>
              <a:rPr lang="en-GB" dirty="0" smtClean="0"/>
              <a:t>Data-Driven-Documents (D3)</a:t>
            </a:r>
            <a:endParaRPr lang="en-GB" dirty="0"/>
          </a:p>
        </p:txBody>
      </p:sp>
      <p:pic>
        <p:nvPicPr>
          <p:cNvPr id="13" name="ScreenCapture_4-14-2016 10.51.48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0113" y="1298895"/>
            <a:ext cx="8393971" cy="4591309"/>
          </a:xfrm>
          <a:prstGeom prst="rect">
            <a:avLst/>
          </a:prstGeom>
        </p:spPr>
      </p:pic>
      <p:sp>
        <p:nvSpPr>
          <p:cNvPr id="14" name="Rectangle 13"/>
          <p:cNvSpPr/>
          <p:nvPr/>
        </p:nvSpPr>
        <p:spPr>
          <a:xfrm>
            <a:off x="1691680" y="5943600"/>
            <a:ext cx="6408712" cy="369332"/>
          </a:xfrm>
          <a:prstGeom prst="rect">
            <a:avLst/>
          </a:prstGeom>
        </p:spPr>
        <p:txBody>
          <a:bodyPr wrap="square">
            <a:spAutoFit/>
          </a:bodyPr>
          <a:lstStyle/>
          <a:p>
            <a:r>
              <a:rPr lang="pt-PT" dirty="0" err="1" smtClean="0"/>
              <a:t>Dashboard</a:t>
            </a:r>
            <a:r>
              <a:rPr lang="pt-PT" i="1" dirty="0" smtClean="0"/>
              <a:t> </a:t>
            </a:r>
            <a:r>
              <a:rPr lang="pt-PT" i="1" dirty="0"/>
              <a:t>- https://github.com/mbostock/d3/wiki/Gallery</a:t>
            </a:r>
          </a:p>
        </p:txBody>
      </p:sp>
    </p:spTree>
    <p:extLst>
      <p:ext uri="{BB962C8B-B14F-4D97-AF65-F5344CB8AC3E}">
        <p14:creationId xmlns:p14="http://schemas.microsoft.com/office/powerpoint/2010/main" val="3370226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74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val="0"/>
              </a:ext>
            </a:extLst>
          </a:blip>
          <a:srcRect t="6539"/>
          <a:stretch/>
        </p:blipFill>
        <p:spPr>
          <a:xfrm>
            <a:off x="1044913" y="1268760"/>
            <a:ext cx="7054174" cy="4770302"/>
          </a:xfrm>
          <a:prstGeom prst="rect">
            <a:avLst/>
          </a:prstGeom>
        </p:spPr>
      </p:pic>
      <p:sp>
        <p:nvSpPr>
          <p:cNvPr id="7" name="Text Placeholder 6"/>
          <p:cNvSpPr>
            <a:spLocks noGrp="1"/>
          </p:cNvSpPr>
          <p:nvPr>
            <p:ph type="body" sz="quarter" idx="13"/>
          </p:nvPr>
        </p:nvSpPr>
        <p:spPr/>
        <p:txBody>
          <a:bodyPr>
            <a:normAutofit/>
          </a:bodyPr>
          <a:lstStyle/>
          <a:p>
            <a:r>
              <a:rPr lang="en-GB" sz="2800" dirty="0" err="1" smtClean="0"/>
              <a:t>Porquê</a:t>
            </a:r>
            <a:r>
              <a:rPr lang="en-GB" sz="2800" dirty="0" smtClean="0"/>
              <a:t> </a:t>
            </a:r>
            <a:r>
              <a:rPr lang="en-GB" sz="2800" dirty="0" err="1" smtClean="0"/>
              <a:t>visualizar</a:t>
            </a:r>
            <a:r>
              <a:rPr lang="en-GB" sz="2800" dirty="0" smtClean="0"/>
              <a:t> </a:t>
            </a:r>
            <a:r>
              <a:rPr lang="en-GB" sz="2800" dirty="0" err="1" smtClean="0"/>
              <a:t>informação</a:t>
            </a:r>
            <a:r>
              <a:rPr lang="en-GB" sz="2800" dirty="0" smtClean="0"/>
              <a:t>?</a:t>
            </a:r>
            <a:endParaRPr lang="en-GB" sz="2800" dirty="0"/>
          </a:p>
        </p:txBody>
      </p:sp>
      <p:sp>
        <p:nvSpPr>
          <p:cNvPr id="5" name="Title 4"/>
          <p:cNvSpPr>
            <a:spLocks noGrp="1"/>
          </p:cNvSpPr>
          <p:nvPr>
            <p:ph type="title"/>
          </p:nvPr>
        </p:nvSpPr>
        <p:spPr/>
        <p:txBody>
          <a:bodyPr>
            <a:normAutofit/>
          </a:bodyPr>
          <a:lstStyle/>
          <a:p>
            <a:r>
              <a:rPr lang="en-GB" dirty="0" err="1" smtClean="0"/>
              <a:t>Básicos</a:t>
            </a:r>
            <a:r>
              <a:rPr lang="en-GB" dirty="0" smtClean="0"/>
              <a:t> da </a:t>
            </a:r>
            <a:r>
              <a:rPr lang="en-GB" dirty="0" err="1" smtClean="0"/>
              <a:t>visualização</a:t>
            </a:r>
            <a:endParaRPr lang="en-GB" dirty="0"/>
          </a:p>
        </p:txBody>
      </p:sp>
      <p:sp>
        <p:nvSpPr>
          <p:cNvPr id="12"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8" name="Slide Number Placeholder 7"/>
          <p:cNvSpPr>
            <a:spLocks noGrp="1"/>
          </p:cNvSpPr>
          <p:nvPr>
            <p:ph type="sldNum" sz="quarter" idx="4"/>
          </p:nvPr>
        </p:nvSpPr>
        <p:spPr/>
        <p:txBody>
          <a:bodyPr/>
          <a:lstStyle/>
          <a:p>
            <a:fld id="{95CC1D26-A9BD-4BDE-BDD9-08EDBAE96860}" type="slidenum">
              <a:rPr lang="en-GB" smtClean="0"/>
              <a:pPr/>
              <a:t>3</a:t>
            </a:fld>
            <a:endParaRPr lang="en-GB" dirty="0"/>
          </a:p>
        </p:txBody>
      </p:sp>
      <p:sp>
        <p:nvSpPr>
          <p:cNvPr id="2" name="TextBox 1"/>
          <p:cNvSpPr txBox="1"/>
          <p:nvPr/>
        </p:nvSpPr>
        <p:spPr>
          <a:xfrm>
            <a:off x="7154847" y="6130158"/>
            <a:ext cx="1760553" cy="253916"/>
          </a:xfrm>
          <a:prstGeom prst="rect">
            <a:avLst/>
          </a:prstGeom>
          <a:noFill/>
        </p:spPr>
        <p:txBody>
          <a:bodyPr wrap="square" rtlCol="0">
            <a:spAutoFit/>
          </a:bodyPr>
          <a:lstStyle/>
          <a:p>
            <a:r>
              <a:rPr lang="pt-PT" sz="1050" i="1" dirty="0" smtClean="0"/>
              <a:t>*Quarteto de </a:t>
            </a:r>
            <a:r>
              <a:rPr lang="pt-PT" sz="1050" i="1" dirty="0" err="1" smtClean="0"/>
              <a:t>Anscombe</a:t>
            </a:r>
            <a:endParaRPr lang="en-US" sz="1050" i="1" dirty="0"/>
          </a:p>
        </p:txBody>
      </p:sp>
    </p:spTree>
    <p:extLst>
      <p:ext uri="{BB962C8B-B14F-4D97-AF65-F5344CB8AC3E}">
        <p14:creationId xmlns:p14="http://schemas.microsoft.com/office/powerpoint/2010/main" val="5425139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upload.wikimedia.org/wikipedia/commons/thumb/e/ec/Anscombe's_quartet_3.svg/1280px-Anscombe's_quartet_3.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24744"/>
            <a:ext cx="7476422" cy="54379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3"/>
          </p:nvPr>
        </p:nvSpPr>
        <p:spPr/>
        <p:txBody>
          <a:bodyPr>
            <a:normAutofit/>
          </a:bodyPr>
          <a:lstStyle/>
          <a:p>
            <a:r>
              <a:rPr lang="en-GB" sz="2800" dirty="0" err="1" smtClean="0"/>
              <a:t>Porquê</a:t>
            </a:r>
            <a:r>
              <a:rPr lang="en-GB" sz="2800" dirty="0" smtClean="0"/>
              <a:t> </a:t>
            </a:r>
            <a:r>
              <a:rPr lang="en-GB" sz="2800" dirty="0" err="1" smtClean="0"/>
              <a:t>visualizar</a:t>
            </a:r>
            <a:r>
              <a:rPr lang="en-GB" sz="2800" dirty="0" smtClean="0"/>
              <a:t> </a:t>
            </a:r>
            <a:r>
              <a:rPr lang="en-GB" sz="2800" dirty="0" err="1" smtClean="0"/>
              <a:t>informação</a:t>
            </a:r>
            <a:r>
              <a:rPr lang="en-GB" sz="2800" dirty="0" smtClean="0"/>
              <a:t>?</a:t>
            </a:r>
            <a:endParaRPr lang="en-GB" sz="2800" dirty="0"/>
          </a:p>
        </p:txBody>
      </p:sp>
      <p:sp>
        <p:nvSpPr>
          <p:cNvPr id="11" name="Title 4"/>
          <p:cNvSpPr>
            <a:spLocks noGrp="1"/>
          </p:cNvSpPr>
          <p:nvPr>
            <p:ph type="title"/>
          </p:nvPr>
        </p:nvSpPr>
        <p:spPr/>
        <p:txBody>
          <a:bodyPr>
            <a:normAutofit/>
          </a:bodyPr>
          <a:lstStyle/>
          <a:p>
            <a:r>
              <a:rPr lang="en-GB" dirty="0" err="1" smtClean="0"/>
              <a:t>Básicos</a:t>
            </a:r>
            <a:r>
              <a:rPr lang="en-GB" dirty="0" smtClean="0"/>
              <a:t> da </a:t>
            </a:r>
            <a:r>
              <a:rPr lang="en-GB" dirty="0" err="1" smtClean="0"/>
              <a:t>visualização</a:t>
            </a:r>
            <a:endParaRPr lang="en-GB" dirty="0"/>
          </a:p>
        </p:txBody>
      </p:sp>
      <p:sp>
        <p:nvSpPr>
          <p:cNvPr id="9"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8" name="Slide Number Placeholder 7"/>
          <p:cNvSpPr>
            <a:spLocks noGrp="1"/>
          </p:cNvSpPr>
          <p:nvPr>
            <p:ph type="sldNum" sz="quarter" idx="4"/>
          </p:nvPr>
        </p:nvSpPr>
        <p:spPr/>
        <p:txBody>
          <a:bodyPr/>
          <a:lstStyle/>
          <a:p>
            <a:fld id="{95CC1D26-A9BD-4BDE-BDD9-08EDBAE96860}" type="slidenum">
              <a:rPr lang="en-GB" smtClean="0"/>
              <a:pPr/>
              <a:t>4</a:t>
            </a:fld>
            <a:endParaRPr lang="en-GB" dirty="0"/>
          </a:p>
        </p:txBody>
      </p:sp>
    </p:spTree>
    <p:extLst>
      <p:ext uri="{BB962C8B-B14F-4D97-AF65-F5344CB8AC3E}">
        <p14:creationId xmlns:p14="http://schemas.microsoft.com/office/powerpoint/2010/main" val="95004756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normAutofit/>
          </a:bodyPr>
          <a:lstStyle/>
          <a:p>
            <a:r>
              <a:rPr lang="en-GB" sz="2800" dirty="0" smtClean="0"/>
              <a:t>Como </a:t>
            </a:r>
            <a:r>
              <a:rPr lang="en-GB" sz="2800" dirty="0" err="1" smtClean="0"/>
              <a:t>mostrar</a:t>
            </a:r>
            <a:r>
              <a:rPr lang="en-GB" sz="2800" dirty="0" smtClean="0"/>
              <a:t> </a:t>
            </a:r>
            <a:r>
              <a:rPr lang="en-GB" sz="2800" dirty="0" err="1" smtClean="0"/>
              <a:t>informação</a:t>
            </a:r>
            <a:r>
              <a:rPr lang="en-GB" sz="2800" dirty="0" smtClean="0"/>
              <a:t>?</a:t>
            </a:r>
            <a:endParaRPr lang="en-GB" sz="2800" dirty="0"/>
          </a:p>
        </p:txBody>
      </p:sp>
      <p:sp>
        <p:nvSpPr>
          <p:cNvPr id="38" name="Title 4"/>
          <p:cNvSpPr>
            <a:spLocks noGrp="1"/>
          </p:cNvSpPr>
          <p:nvPr>
            <p:ph type="title"/>
          </p:nvPr>
        </p:nvSpPr>
        <p:spPr/>
        <p:txBody>
          <a:bodyPr>
            <a:normAutofit/>
          </a:bodyPr>
          <a:lstStyle/>
          <a:p>
            <a:r>
              <a:rPr lang="en-GB" dirty="0" err="1" smtClean="0"/>
              <a:t>Básicos</a:t>
            </a:r>
            <a:r>
              <a:rPr lang="en-GB" dirty="0" smtClean="0"/>
              <a:t> da </a:t>
            </a:r>
            <a:r>
              <a:rPr lang="en-GB" dirty="0" err="1" smtClean="0"/>
              <a:t>visualização</a:t>
            </a:r>
            <a:endParaRPr lang="en-GB" dirty="0"/>
          </a:p>
        </p:txBody>
      </p:sp>
      <p:sp>
        <p:nvSpPr>
          <p:cNvPr id="2" name="Text Placeholder 1"/>
          <p:cNvSpPr>
            <a:spLocks noGrp="1"/>
          </p:cNvSpPr>
          <p:nvPr>
            <p:ph type="body" sz="quarter" idx="14"/>
          </p:nvPr>
        </p:nvSpPr>
        <p:spPr/>
        <p:txBody>
          <a:bodyPr/>
          <a:lstStyle/>
          <a:p>
            <a:endParaRPr lang="pt-PT"/>
          </a:p>
        </p:txBody>
      </p:sp>
      <p:sp>
        <p:nvSpPr>
          <p:cNvPr id="36"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8" name="Slide Number Placeholder 7"/>
          <p:cNvSpPr>
            <a:spLocks noGrp="1"/>
          </p:cNvSpPr>
          <p:nvPr>
            <p:ph type="sldNum" sz="quarter" idx="4"/>
          </p:nvPr>
        </p:nvSpPr>
        <p:spPr/>
        <p:txBody>
          <a:bodyPr/>
          <a:lstStyle/>
          <a:p>
            <a:fld id="{95CC1D26-A9BD-4BDE-BDD9-08EDBAE96860}" type="slidenum">
              <a:rPr lang="en-GB" smtClean="0"/>
              <a:pPr/>
              <a:t>5</a:t>
            </a:fld>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1940293132"/>
              </p:ext>
            </p:extLst>
          </p:nvPr>
        </p:nvGraphicFramePr>
        <p:xfrm>
          <a:off x="370111" y="1340768"/>
          <a:ext cx="8393972" cy="5008592"/>
        </p:xfrm>
        <a:graphic>
          <a:graphicData uri="http://schemas.openxmlformats.org/drawingml/2006/table">
            <a:tbl>
              <a:tblPr firstRow="1" bandRow="1">
                <a:tableStyleId>{5C22544A-7EE6-4342-B048-85BDC9FD1C3A}</a:tableStyleId>
              </a:tblPr>
              <a:tblGrid>
                <a:gridCol w="3769841"/>
                <a:gridCol w="4624131"/>
              </a:tblGrid>
              <a:tr h="504056">
                <a:tc gridSpan="2">
                  <a:txBody>
                    <a:bodyPr/>
                    <a:lstStyle/>
                    <a:p>
                      <a:r>
                        <a:rPr lang="pt-PT" dirty="0" smtClean="0"/>
                        <a:t>Variáveis visuais</a:t>
                      </a:r>
                      <a:r>
                        <a:rPr lang="pt-PT" baseline="0" dirty="0" smtClean="0"/>
                        <a:t> de </a:t>
                      </a:r>
                      <a:r>
                        <a:rPr lang="pt-PT" baseline="0" dirty="0" err="1" smtClean="0"/>
                        <a:t>Bertin</a:t>
                      </a:r>
                      <a:endParaRPr lang="pt-PT" dirty="0"/>
                    </a:p>
                  </a:txBody>
                  <a:tcPr/>
                </a:tc>
                <a:tc hMerge="1">
                  <a:txBody>
                    <a:bodyPr/>
                    <a:lstStyle/>
                    <a:p>
                      <a:endParaRPr lang="pt-PT" dirty="0"/>
                    </a:p>
                  </a:txBody>
                  <a:tcPr/>
                </a:tc>
              </a:tr>
              <a:tr h="576064">
                <a:tc>
                  <a:txBody>
                    <a:bodyPr/>
                    <a:lstStyle/>
                    <a:p>
                      <a:r>
                        <a:rPr lang="pt-PT" b="1" dirty="0" smtClean="0"/>
                        <a:t>Posição</a:t>
                      </a:r>
                    </a:p>
                    <a:p>
                      <a:r>
                        <a:rPr lang="pt-PT" baseline="0" dirty="0" smtClean="0"/>
                        <a:t>Alterações na posição no eixo x, y</a:t>
                      </a:r>
                      <a:endParaRPr lang="pt-PT" dirty="0"/>
                    </a:p>
                  </a:txBody>
                  <a:tcPr/>
                </a:tc>
                <a:tc>
                  <a:txBody>
                    <a:bodyPr/>
                    <a:lstStyle/>
                    <a:p>
                      <a:endParaRPr lang="pt-PT"/>
                    </a:p>
                  </a:txBody>
                  <a:tcPr/>
                </a:tc>
              </a:tr>
              <a:tr h="584056">
                <a:tc>
                  <a:txBody>
                    <a:bodyPr/>
                    <a:lstStyle/>
                    <a:p>
                      <a:r>
                        <a:rPr lang="pt-PT" b="1" dirty="0" smtClean="0"/>
                        <a:t>Tamanho</a:t>
                      </a:r>
                    </a:p>
                    <a:p>
                      <a:r>
                        <a:rPr lang="pt-PT" dirty="0" smtClean="0"/>
                        <a:t>Alterações no comprimento, área</a:t>
                      </a:r>
                    </a:p>
                  </a:txBody>
                  <a:tcPr/>
                </a:tc>
                <a:tc>
                  <a:txBody>
                    <a:bodyPr/>
                    <a:lstStyle/>
                    <a:p>
                      <a:endParaRPr lang="pt-PT" dirty="0"/>
                    </a:p>
                  </a:txBody>
                  <a:tcPr/>
                </a:tc>
              </a:tr>
              <a:tr h="520040">
                <a:tc>
                  <a:txBody>
                    <a:bodyPr/>
                    <a:lstStyle/>
                    <a:p>
                      <a:r>
                        <a:rPr lang="pt-PT" b="1" dirty="0" smtClean="0"/>
                        <a:t>Forma</a:t>
                      </a:r>
                    </a:p>
                    <a:p>
                      <a:r>
                        <a:rPr lang="pt-PT" dirty="0" smtClean="0"/>
                        <a:t>Formas diferentes</a:t>
                      </a:r>
                    </a:p>
                  </a:txBody>
                  <a:tcPr/>
                </a:tc>
                <a:tc>
                  <a:txBody>
                    <a:bodyPr/>
                    <a:lstStyle/>
                    <a:p>
                      <a:endParaRPr lang="pt-PT" dirty="0"/>
                    </a:p>
                  </a:txBody>
                  <a:tcPr/>
                </a:tc>
              </a:tr>
              <a:tr h="528032">
                <a:tc>
                  <a:txBody>
                    <a:bodyPr/>
                    <a:lstStyle/>
                    <a:p>
                      <a:r>
                        <a:rPr lang="pt-PT" b="1" dirty="0" smtClean="0"/>
                        <a:t>Tom</a:t>
                      </a:r>
                    </a:p>
                    <a:p>
                      <a:r>
                        <a:rPr lang="pt-PT" dirty="0" smtClean="0"/>
                        <a:t>Alterações de tons claros/escuros</a:t>
                      </a:r>
                    </a:p>
                  </a:txBody>
                  <a:tcPr/>
                </a:tc>
                <a:tc>
                  <a:txBody>
                    <a:bodyPr/>
                    <a:lstStyle/>
                    <a:p>
                      <a:endParaRPr lang="pt-PT" dirty="0"/>
                    </a:p>
                  </a:txBody>
                  <a:tcPr/>
                </a:tc>
              </a:tr>
              <a:tr h="648072">
                <a:tc>
                  <a:txBody>
                    <a:bodyPr/>
                    <a:lstStyle/>
                    <a:p>
                      <a:r>
                        <a:rPr lang="pt-PT" b="1" dirty="0" smtClean="0"/>
                        <a:t>Cor</a:t>
                      </a:r>
                    </a:p>
                    <a:p>
                      <a:r>
                        <a:rPr lang="pt-PT" dirty="0" smtClean="0"/>
                        <a:t>Alterações na cor</a:t>
                      </a:r>
                    </a:p>
                  </a:txBody>
                  <a:tcPr/>
                </a:tc>
                <a:tc>
                  <a:txBody>
                    <a:bodyPr/>
                    <a:lstStyle/>
                    <a:p>
                      <a:endParaRPr lang="pt-PT" dirty="0"/>
                    </a:p>
                  </a:txBody>
                  <a:tcPr/>
                </a:tc>
              </a:tr>
              <a:tr h="648072">
                <a:tc>
                  <a:txBody>
                    <a:bodyPr/>
                    <a:lstStyle/>
                    <a:p>
                      <a:r>
                        <a:rPr lang="pt-PT" b="1" dirty="0" smtClean="0"/>
                        <a:t>Orientação</a:t>
                      </a:r>
                    </a:p>
                    <a:p>
                      <a:r>
                        <a:rPr lang="pt-PT" dirty="0" smtClean="0"/>
                        <a:t>Alterações na orientação</a:t>
                      </a:r>
                    </a:p>
                  </a:txBody>
                  <a:tcPr/>
                </a:tc>
                <a:tc>
                  <a:txBody>
                    <a:bodyPr/>
                    <a:lstStyle/>
                    <a:p>
                      <a:endParaRPr lang="pt-PT" dirty="0"/>
                    </a:p>
                  </a:txBody>
                  <a:tcPr/>
                </a:tc>
              </a:tr>
              <a:tr h="648072">
                <a:tc>
                  <a:txBody>
                    <a:bodyPr/>
                    <a:lstStyle/>
                    <a:p>
                      <a:r>
                        <a:rPr lang="pt-PT" b="1" dirty="0" smtClean="0"/>
                        <a:t>Textura</a:t>
                      </a:r>
                    </a:p>
                    <a:p>
                      <a:r>
                        <a:rPr lang="pt-PT" dirty="0" smtClean="0"/>
                        <a:t>Variações no grão</a:t>
                      </a:r>
                    </a:p>
                  </a:txBody>
                  <a:tcPr/>
                </a:tc>
                <a:tc>
                  <a:txBody>
                    <a:bodyPr/>
                    <a:lstStyle/>
                    <a:p>
                      <a:endParaRPr lang="pt-PT" dirty="0"/>
                    </a:p>
                  </a:txBody>
                  <a:tcPr/>
                </a:tc>
              </a:tr>
            </a:tbl>
          </a:graphicData>
        </a:graphic>
      </p:graphicFrame>
      <p:sp>
        <p:nvSpPr>
          <p:cNvPr id="4" name="Right Triangle 3"/>
          <p:cNvSpPr/>
          <p:nvPr/>
        </p:nvSpPr>
        <p:spPr>
          <a:xfrm>
            <a:off x="4351795" y="1885290"/>
            <a:ext cx="864096" cy="288032"/>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ight Triangle 10"/>
          <p:cNvSpPr/>
          <p:nvPr/>
        </p:nvSpPr>
        <p:spPr>
          <a:xfrm>
            <a:off x="7596336" y="2129899"/>
            <a:ext cx="864096" cy="288032"/>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p:cNvSpPr/>
          <p:nvPr/>
        </p:nvSpPr>
        <p:spPr>
          <a:xfrm>
            <a:off x="4351795" y="2635043"/>
            <a:ext cx="154658"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a:off x="4783843" y="2635043"/>
            <a:ext cx="364221" cy="289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a:off x="5398227" y="2603790"/>
            <a:ext cx="504056" cy="401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Isosceles Triangle 14"/>
          <p:cNvSpPr/>
          <p:nvPr/>
        </p:nvSpPr>
        <p:spPr>
          <a:xfrm>
            <a:off x="4509939" y="3218193"/>
            <a:ext cx="571883" cy="4320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Oval 15"/>
          <p:cNvSpPr/>
          <p:nvPr/>
        </p:nvSpPr>
        <p:spPr>
          <a:xfrm>
            <a:off x="5748605" y="3174460"/>
            <a:ext cx="504056" cy="51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Hexagon 16"/>
          <p:cNvSpPr/>
          <p:nvPr/>
        </p:nvSpPr>
        <p:spPr>
          <a:xfrm>
            <a:off x="6858470" y="3218193"/>
            <a:ext cx="553996" cy="43204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Donut 17"/>
          <p:cNvSpPr/>
          <p:nvPr/>
        </p:nvSpPr>
        <p:spPr>
          <a:xfrm>
            <a:off x="7927556" y="3218193"/>
            <a:ext cx="405174" cy="43204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tx1"/>
              </a:solidFill>
            </a:endParaRPr>
          </a:p>
        </p:txBody>
      </p:sp>
      <p:sp>
        <p:nvSpPr>
          <p:cNvPr id="19" name="Rectangle 18"/>
          <p:cNvSpPr/>
          <p:nvPr/>
        </p:nvSpPr>
        <p:spPr>
          <a:xfrm>
            <a:off x="4291824" y="3889464"/>
            <a:ext cx="504056" cy="401202"/>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a:off x="5076056" y="3888774"/>
            <a:ext cx="504056" cy="401202"/>
          </a:xfrm>
          <a:prstGeom prst="rect">
            <a:avLst/>
          </a:prstGeom>
          <a:solidFill>
            <a:schemeClr val="bg2">
              <a:lumMod val="65000"/>
            </a:schemeClr>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a:off x="5940152" y="3894604"/>
            <a:ext cx="504056" cy="40120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a:off x="6804248" y="3894604"/>
            <a:ext cx="504056" cy="401202"/>
          </a:xfrm>
          <a:prstGeom prst="rect">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a:off x="7668344" y="3894604"/>
            <a:ext cx="504056" cy="401202"/>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a:off x="4291824" y="4519843"/>
            <a:ext cx="504056" cy="40120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a:off x="5096441" y="4519843"/>
            <a:ext cx="504056" cy="401202"/>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5940152" y="4520104"/>
            <a:ext cx="504056" cy="40120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Rectangle 26"/>
          <p:cNvSpPr/>
          <p:nvPr/>
        </p:nvSpPr>
        <p:spPr>
          <a:xfrm>
            <a:off x="6800590" y="4520104"/>
            <a:ext cx="504056" cy="40120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7668344" y="4520104"/>
            <a:ext cx="504056" cy="4012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28"/>
          <p:cNvSpPr/>
          <p:nvPr/>
        </p:nvSpPr>
        <p:spPr>
          <a:xfrm>
            <a:off x="4294263" y="5200470"/>
            <a:ext cx="504056" cy="401202"/>
          </a:xfrm>
          <a:prstGeom prst="rect">
            <a:avLst/>
          </a:prstGeom>
          <a:pattFill prst="ltVert">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Rectangle 29"/>
          <p:cNvSpPr/>
          <p:nvPr/>
        </p:nvSpPr>
        <p:spPr>
          <a:xfrm>
            <a:off x="5076056" y="5200470"/>
            <a:ext cx="504056" cy="401202"/>
          </a:xfrm>
          <a:prstGeom prst="rect">
            <a:avLst/>
          </a:prstGeom>
          <a:pattFill prst="ltHorz">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ctangle 30"/>
          <p:cNvSpPr/>
          <p:nvPr/>
        </p:nvSpPr>
        <p:spPr>
          <a:xfrm>
            <a:off x="5940152" y="5200470"/>
            <a:ext cx="504056" cy="401202"/>
          </a:xfrm>
          <a:prstGeom prst="rect">
            <a:avLst/>
          </a:prstGeom>
          <a:pattFill prst="wdUpDiag">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Rectangle 31"/>
          <p:cNvSpPr/>
          <p:nvPr/>
        </p:nvSpPr>
        <p:spPr>
          <a:xfrm>
            <a:off x="6800590" y="5200470"/>
            <a:ext cx="504056" cy="401202"/>
          </a:xfrm>
          <a:prstGeom prst="rect">
            <a:avLst/>
          </a:prstGeom>
          <a:pattFill prst="wdDnDiag">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Rectangle 32"/>
          <p:cNvSpPr/>
          <p:nvPr/>
        </p:nvSpPr>
        <p:spPr>
          <a:xfrm>
            <a:off x="4291824" y="5862146"/>
            <a:ext cx="504056" cy="401202"/>
          </a:xfrm>
          <a:prstGeom prst="rect">
            <a:avLst/>
          </a:prstGeom>
          <a:pattFill prst="pct5">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Rectangle 33"/>
          <p:cNvSpPr/>
          <p:nvPr/>
        </p:nvSpPr>
        <p:spPr>
          <a:xfrm>
            <a:off x="5096441" y="5862146"/>
            <a:ext cx="504056" cy="401202"/>
          </a:xfrm>
          <a:prstGeom prst="rect">
            <a:avLst/>
          </a:prstGeom>
          <a:pattFill prst="dotDmnd">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5" name="Rectangle 34"/>
          <p:cNvSpPr/>
          <p:nvPr/>
        </p:nvSpPr>
        <p:spPr>
          <a:xfrm>
            <a:off x="5940152" y="5859706"/>
            <a:ext cx="504056" cy="401202"/>
          </a:xfrm>
          <a:prstGeom prst="rect">
            <a:avLst/>
          </a:prstGeom>
          <a:pattFill prst="divot">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63455656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293030961"/>
              </p:ext>
            </p:extLst>
          </p:nvPr>
        </p:nvGraphicFramePr>
        <p:xfrm>
          <a:off x="567747" y="1753312"/>
          <a:ext cx="8196337" cy="4037888"/>
        </p:xfrm>
        <a:graphic>
          <a:graphicData uri="http://schemas.openxmlformats.org/drawingml/2006/table">
            <a:tbl>
              <a:tblPr firstRow="1" bandRow="1">
                <a:tableStyleId>{5940675A-B579-460E-94D1-54222C63F5DA}</a:tableStyleId>
              </a:tblPr>
              <a:tblGrid>
                <a:gridCol w="2070501"/>
                <a:gridCol w="2009952"/>
                <a:gridCol w="2201356"/>
                <a:gridCol w="1914528"/>
              </a:tblGrid>
              <a:tr h="2026208">
                <a:tc>
                  <a:txBody>
                    <a:bodyPr/>
                    <a:lstStyle/>
                    <a:p>
                      <a:pPr algn="ctr"/>
                      <a:r>
                        <a:rPr lang="pt-PT" dirty="0" smtClean="0"/>
                        <a:t>Proximidade</a:t>
                      </a:r>
                      <a:endParaRPr lang="pt-PT" b="0" dirty="0" smtClean="0">
                        <a:solidFill>
                          <a:schemeClr val="tx1"/>
                        </a:solidFill>
                      </a:endParaRPr>
                    </a:p>
                  </a:txBody>
                  <a:tcPr/>
                </a:tc>
                <a:tc>
                  <a:txBody>
                    <a:bodyPr/>
                    <a:lstStyle/>
                    <a:p>
                      <a:pPr algn="ctr"/>
                      <a:r>
                        <a:rPr lang="pt-PT" sz="1800" kern="1200" dirty="0" smtClean="0"/>
                        <a:t>Similaridade</a:t>
                      </a:r>
                      <a:endParaRPr lang="pt-PT" sz="1800" b="0" kern="1200" dirty="0">
                        <a:solidFill>
                          <a:schemeClr val="tx1"/>
                        </a:solidFill>
                        <a:latin typeface="+mn-lt"/>
                        <a:ea typeface="+mn-ea"/>
                        <a:cs typeface="+mn-cs"/>
                      </a:endParaRPr>
                    </a:p>
                  </a:txBody>
                  <a:tcPr/>
                </a:tc>
                <a:tc>
                  <a:txBody>
                    <a:bodyPr/>
                    <a:lstStyle/>
                    <a:p>
                      <a:pPr algn="ctr"/>
                      <a:r>
                        <a:rPr lang="pt-PT" sz="1800" kern="1200" dirty="0" smtClean="0"/>
                        <a:t>Inclusão</a:t>
                      </a:r>
                    </a:p>
                    <a:p>
                      <a:pPr algn="ctr"/>
                      <a:endParaRPr lang="pt-PT" sz="1800" kern="1200" dirty="0" smtClean="0"/>
                    </a:p>
                    <a:p>
                      <a:pPr algn="ctr"/>
                      <a:endParaRPr lang="pt-PT" sz="1800" kern="1200" dirty="0" smtClean="0"/>
                    </a:p>
                    <a:p>
                      <a:pPr algn="ctr"/>
                      <a:endParaRPr lang="pt-PT" sz="1800" kern="1200" dirty="0" smtClean="0"/>
                    </a:p>
                    <a:p>
                      <a:pPr algn="ctr"/>
                      <a:endParaRPr lang="pt-PT" sz="1800" kern="1200" dirty="0" smtClean="0"/>
                    </a:p>
                    <a:p>
                      <a:pPr algn="ctr"/>
                      <a:endParaRPr lang="pt-PT" sz="1800" kern="1200" dirty="0" smtClean="0"/>
                    </a:p>
                    <a:p>
                      <a:pPr algn="ctr"/>
                      <a:endParaRPr lang="pt-PT" sz="1800" b="1" kern="1200" dirty="0">
                        <a:solidFill>
                          <a:schemeClr val="tx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PT" dirty="0" smtClean="0"/>
                        <a:t>Simetria</a:t>
                      </a:r>
                    </a:p>
                    <a:p>
                      <a:pPr algn="ctr"/>
                      <a:endParaRPr lang="pt-PT" sz="1800" b="1" kern="1200" dirty="0" smtClean="0">
                        <a:solidFill>
                          <a:schemeClr val="tx1"/>
                        </a:solidFill>
                        <a:latin typeface="+mn-lt"/>
                        <a:ea typeface="+mn-ea"/>
                        <a:cs typeface="+mn-cs"/>
                      </a:endParaRPr>
                    </a:p>
                    <a:p>
                      <a:pPr algn="ctr"/>
                      <a:endParaRPr lang="pt-PT" sz="1800" b="1" kern="1200" dirty="0" smtClean="0">
                        <a:solidFill>
                          <a:schemeClr val="tx1"/>
                        </a:solidFill>
                        <a:latin typeface="+mn-lt"/>
                        <a:ea typeface="+mn-ea"/>
                        <a:cs typeface="+mn-cs"/>
                      </a:endParaRPr>
                    </a:p>
                    <a:p>
                      <a:pPr algn="ctr"/>
                      <a:r>
                        <a:rPr lang="pt-PT" sz="1800" b="1" kern="1200" dirty="0" smtClean="0">
                          <a:solidFill>
                            <a:schemeClr val="tx1"/>
                          </a:solidFill>
                          <a:latin typeface="+mn-lt"/>
                          <a:ea typeface="+mn-ea"/>
                          <a:cs typeface="+mn-cs"/>
                        </a:rPr>
                        <a:t>[      ]  {   }  [      ] </a:t>
                      </a:r>
                      <a:endParaRPr lang="pt-PT" sz="1800" b="1" kern="1200" dirty="0">
                        <a:solidFill>
                          <a:schemeClr val="tx1"/>
                        </a:solidFill>
                        <a:latin typeface="+mn-lt"/>
                        <a:ea typeface="+mn-ea"/>
                        <a:cs typeface="+mn-cs"/>
                      </a:endParaRPr>
                    </a:p>
                  </a:txBody>
                  <a:tcPr/>
                </a:tc>
              </a:tr>
              <a:tr h="1132843">
                <a:tc>
                  <a:txBody>
                    <a:bodyPr/>
                    <a:lstStyle/>
                    <a:p>
                      <a:pPr marL="0" indent="0" algn="ctr"/>
                      <a:r>
                        <a:rPr lang="pt-PT" dirty="0" smtClean="0"/>
                        <a:t> Encerramento</a:t>
                      </a:r>
                      <a:endParaRPr lang="pt-PT" b="0" dirty="0" smtClean="0">
                        <a:solidFill>
                          <a:schemeClr val="tx1"/>
                        </a:solidFill>
                      </a:endParaRPr>
                    </a:p>
                    <a:p>
                      <a:pPr marL="0" indent="0" algn="ctr"/>
                      <a:endParaRPr lang="pt-PT" b="0" dirty="0" smtClean="0">
                        <a:solidFill>
                          <a:schemeClr val="tx1"/>
                        </a:solidFill>
                      </a:endParaRPr>
                    </a:p>
                    <a:p>
                      <a:pPr marL="0" indent="0" algn="ctr"/>
                      <a:endParaRPr lang="pt-PT" b="0" dirty="0" smtClean="0">
                        <a:solidFill>
                          <a:schemeClr val="tx1"/>
                        </a:solidFill>
                      </a:endParaRPr>
                    </a:p>
                    <a:p>
                      <a:pPr marL="0" indent="0" algn="ctr"/>
                      <a:endParaRPr lang="pt-PT" b="0" dirty="0" smtClean="0">
                        <a:solidFill>
                          <a:schemeClr val="tx1"/>
                        </a:solidFill>
                      </a:endParaRPr>
                    </a:p>
                    <a:p>
                      <a:pPr marL="0" indent="0" algn="ctr"/>
                      <a:endParaRPr lang="pt-PT" b="0" dirty="0" smtClean="0">
                        <a:solidFill>
                          <a:schemeClr val="tx1"/>
                        </a:solidFill>
                      </a:endParaRPr>
                    </a:p>
                    <a:p>
                      <a:pPr marL="0" indent="0" algn="ctr"/>
                      <a:endParaRPr lang="pt-PT" b="0" dirty="0" smtClean="0">
                        <a:solidFill>
                          <a:schemeClr val="tx1"/>
                        </a:solidFill>
                      </a:endParaRPr>
                    </a:p>
                    <a:p>
                      <a:pPr marL="0" indent="0" algn="ctr"/>
                      <a:endParaRPr lang="pt-PT" b="0" dirty="0">
                        <a:solidFill>
                          <a:schemeClr val="tx1"/>
                        </a:solidFill>
                      </a:endParaRPr>
                    </a:p>
                  </a:txBody>
                  <a:tcPr/>
                </a:tc>
                <a:tc>
                  <a:txBody>
                    <a:bodyPr/>
                    <a:lstStyle/>
                    <a:p>
                      <a:pPr marL="266700" indent="0" algn="ctr"/>
                      <a:r>
                        <a:rPr lang="pt-PT" dirty="0" smtClean="0"/>
                        <a:t>Continuidade</a:t>
                      </a:r>
                      <a:endParaRPr lang="pt-PT" b="0" dirty="0" smtClean="0">
                        <a:solidFill>
                          <a:schemeClr val="tx1"/>
                        </a:solidFill>
                      </a:endParaRPr>
                    </a:p>
                  </a:txBody>
                  <a:tcPr/>
                </a:tc>
                <a:tc>
                  <a:txBody>
                    <a:bodyPr/>
                    <a:lstStyle/>
                    <a:p>
                      <a:pPr algn="ctr"/>
                      <a:r>
                        <a:rPr lang="pt-PT" dirty="0" smtClean="0"/>
                        <a:t>Ligação</a:t>
                      </a:r>
                      <a:endParaRPr lang="pt-PT" b="0" dirty="0">
                        <a:solidFill>
                          <a:schemeClr val="tx1"/>
                        </a:solidFill>
                      </a:endParaRPr>
                    </a:p>
                  </a:txBody>
                  <a:tcPr/>
                </a:tc>
                <a:tc>
                  <a:txBody>
                    <a:bodyPr/>
                    <a:lstStyle/>
                    <a:p>
                      <a:pPr algn="ctr"/>
                      <a:r>
                        <a:rPr lang="pt-PT" b="0" dirty="0" smtClean="0">
                          <a:solidFill>
                            <a:schemeClr val="tx1"/>
                          </a:solidFill>
                        </a:rPr>
                        <a:t>Figura e fundo</a:t>
                      </a:r>
                      <a:endParaRPr lang="pt-PT" b="0" dirty="0">
                        <a:solidFill>
                          <a:schemeClr val="tx1"/>
                        </a:solidFill>
                      </a:endParaRPr>
                    </a:p>
                  </a:txBody>
                  <a:tcPr/>
                </a:tc>
              </a:tr>
            </a:tbl>
          </a:graphicData>
        </a:graphic>
      </p:graphicFrame>
      <p:sp>
        <p:nvSpPr>
          <p:cNvPr id="99" name="Text Placeholder 6"/>
          <p:cNvSpPr>
            <a:spLocks noGrp="1"/>
          </p:cNvSpPr>
          <p:nvPr>
            <p:ph type="body" sz="quarter" idx="13"/>
          </p:nvPr>
        </p:nvSpPr>
        <p:spPr/>
        <p:txBody>
          <a:bodyPr>
            <a:normAutofit/>
          </a:bodyPr>
          <a:lstStyle/>
          <a:p>
            <a:r>
              <a:rPr lang="en-GB" sz="2800" dirty="0" smtClean="0"/>
              <a:t>Como </a:t>
            </a:r>
            <a:r>
              <a:rPr lang="en-GB" sz="2800" dirty="0" err="1" smtClean="0"/>
              <a:t>mostrar</a:t>
            </a:r>
            <a:r>
              <a:rPr lang="en-GB" sz="2800" dirty="0" smtClean="0"/>
              <a:t> </a:t>
            </a:r>
            <a:r>
              <a:rPr lang="en-GB" sz="2800" dirty="0" err="1" smtClean="0"/>
              <a:t>informação</a:t>
            </a:r>
            <a:r>
              <a:rPr lang="en-GB" sz="2800" dirty="0" smtClean="0"/>
              <a:t>?</a:t>
            </a:r>
            <a:endParaRPr lang="en-GB" sz="2800" dirty="0"/>
          </a:p>
        </p:txBody>
      </p:sp>
      <p:sp>
        <p:nvSpPr>
          <p:cNvPr id="89" name="Title 4"/>
          <p:cNvSpPr>
            <a:spLocks noGrp="1"/>
          </p:cNvSpPr>
          <p:nvPr>
            <p:ph type="title"/>
          </p:nvPr>
        </p:nvSpPr>
        <p:spPr/>
        <p:txBody>
          <a:bodyPr>
            <a:normAutofit/>
          </a:bodyPr>
          <a:lstStyle/>
          <a:p>
            <a:r>
              <a:rPr lang="en-GB" dirty="0" err="1" smtClean="0"/>
              <a:t>Básicos</a:t>
            </a:r>
            <a:r>
              <a:rPr lang="en-GB" dirty="0" smtClean="0"/>
              <a:t> da </a:t>
            </a:r>
            <a:r>
              <a:rPr lang="en-GB" dirty="0" err="1" smtClean="0"/>
              <a:t>visualização</a:t>
            </a:r>
            <a:endParaRPr lang="en-GB" dirty="0"/>
          </a:p>
        </p:txBody>
      </p:sp>
      <p:sp>
        <p:nvSpPr>
          <p:cNvPr id="88"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8" name="Slide Number Placeholder 7"/>
          <p:cNvSpPr>
            <a:spLocks noGrp="1"/>
          </p:cNvSpPr>
          <p:nvPr>
            <p:ph type="sldNum" sz="quarter" idx="4"/>
          </p:nvPr>
        </p:nvSpPr>
        <p:spPr/>
        <p:txBody>
          <a:bodyPr/>
          <a:lstStyle/>
          <a:p>
            <a:fld id="{95CC1D26-A9BD-4BDE-BDD9-08EDBAE96860}" type="slidenum">
              <a:rPr lang="en-GB" smtClean="0"/>
              <a:pPr/>
              <a:t>6</a:t>
            </a:fld>
            <a:endParaRPr lang="en-GB" dirty="0"/>
          </a:p>
        </p:txBody>
      </p:sp>
      <p:grpSp>
        <p:nvGrpSpPr>
          <p:cNvPr id="147" name="Group 146"/>
          <p:cNvGrpSpPr/>
          <p:nvPr/>
        </p:nvGrpSpPr>
        <p:grpSpPr>
          <a:xfrm>
            <a:off x="828694" y="2272782"/>
            <a:ext cx="1490261" cy="1338589"/>
            <a:chOff x="990600" y="2133033"/>
            <a:chExt cx="1183890" cy="1063399"/>
          </a:xfrm>
        </p:grpSpPr>
        <p:grpSp>
          <p:nvGrpSpPr>
            <p:cNvPr id="148" name="Group 147"/>
            <p:cNvGrpSpPr/>
            <p:nvPr/>
          </p:nvGrpSpPr>
          <p:grpSpPr>
            <a:xfrm>
              <a:off x="990600" y="2135752"/>
              <a:ext cx="116482" cy="1056685"/>
              <a:chOff x="985367" y="1917174"/>
              <a:chExt cx="116482" cy="1200701"/>
            </a:xfrm>
          </p:grpSpPr>
          <p:sp>
            <p:nvSpPr>
              <p:cNvPr id="173" name="Oval 172"/>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4" name="Oval 173"/>
              <p:cNvSpPr/>
              <p:nvPr/>
            </p:nvSpPr>
            <p:spPr>
              <a:xfrm>
                <a:off x="985367" y="2432653"/>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5" name="Oval 174"/>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6" name="Oval 175"/>
              <p:cNvSpPr/>
              <p:nvPr/>
            </p:nvSpPr>
            <p:spPr>
              <a:xfrm>
                <a:off x="985367" y="1917174"/>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7" name="Oval 176"/>
              <p:cNvSpPr/>
              <p:nvPr/>
            </p:nvSpPr>
            <p:spPr>
              <a:xfrm>
                <a:off x="985367" y="2973859"/>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49" name="Group 148"/>
            <p:cNvGrpSpPr/>
            <p:nvPr/>
          </p:nvGrpSpPr>
          <p:grpSpPr>
            <a:xfrm>
              <a:off x="1259482" y="2133033"/>
              <a:ext cx="116483" cy="1056685"/>
              <a:chOff x="985367" y="1917174"/>
              <a:chExt cx="116482" cy="1200701"/>
            </a:xfrm>
          </p:grpSpPr>
          <p:sp>
            <p:nvSpPr>
              <p:cNvPr id="168" name="Oval 167"/>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9" name="Oval 168"/>
              <p:cNvSpPr/>
              <p:nvPr/>
            </p:nvSpPr>
            <p:spPr>
              <a:xfrm>
                <a:off x="985367" y="2432653"/>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0" name="Oval 169"/>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1" name="Oval 170"/>
              <p:cNvSpPr/>
              <p:nvPr/>
            </p:nvSpPr>
            <p:spPr>
              <a:xfrm>
                <a:off x="985367" y="1917174"/>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2" name="Oval 171"/>
              <p:cNvSpPr/>
              <p:nvPr/>
            </p:nvSpPr>
            <p:spPr>
              <a:xfrm>
                <a:off x="985367" y="2973859"/>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50" name="Group 149"/>
            <p:cNvGrpSpPr/>
            <p:nvPr/>
          </p:nvGrpSpPr>
          <p:grpSpPr>
            <a:xfrm>
              <a:off x="1538378" y="2133033"/>
              <a:ext cx="116483" cy="1056685"/>
              <a:chOff x="985367" y="1917174"/>
              <a:chExt cx="116482" cy="1200701"/>
            </a:xfrm>
          </p:grpSpPr>
          <p:sp>
            <p:nvSpPr>
              <p:cNvPr id="163" name="Oval 162"/>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4" name="Oval 163"/>
              <p:cNvSpPr/>
              <p:nvPr/>
            </p:nvSpPr>
            <p:spPr>
              <a:xfrm>
                <a:off x="985367" y="2432653"/>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5" name="Oval 164"/>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6" name="Oval 165"/>
              <p:cNvSpPr/>
              <p:nvPr/>
            </p:nvSpPr>
            <p:spPr>
              <a:xfrm>
                <a:off x="985367" y="1917174"/>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7" name="Oval 166"/>
              <p:cNvSpPr/>
              <p:nvPr/>
            </p:nvSpPr>
            <p:spPr>
              <a:xfrm>
                <a:off x="985367" y="2973859"/>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51" name="Group 150"/>
            <p:cNvGrpSpPr/>
            <p:nvPr/>
          </p:nvGrpSpPr>
          <p:grpSpPr>
            <a:xfrm>
              <a:off x="1782888" y="2133033"/>
              <a:ext cx="116483" cy="1056685"/>
              <a:chOff x="985367" y="1917174"/>
              <a:chExt cx="116482" cy="1200701"/>
            </a:xfrm>
          </p:grpSpPr>
          <p:sp>
            <p:nvSpPr>
              <p:cNvPr id="158" name="Oval 157"/>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9" name="Oval 158"/>
              <p:cNvSpPr/>
              <p:nvPr/>
            </p:nvSpPr>
            <p:spPr>
              <a:xfrm>
                <a:off x="985367" y="2432653"/>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0" name="Oval 159"/>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1" name="Oval 160"/>
              <p:cNvSpPr/>
              <p:nvPr/>
            </p:nvSpPr>
            <p:spPr>
              <a:xfrm>
                <a:off x="985367" y="1917174"/>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2" name="Oval 161"/>
              <p:cNvSpPr/>
              <p:nvPr/>
            </p:nvSpPr>
            <p:spPr>
              <a:xfrm>
                <a:off x="985367" y="2973859"/>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52" name="Group 151"/>
            <p:cNvGrpSpPr/>
            <p:nvPr/>
          </p:nvGrpSpPr>
          <p:grpSpPr>
            <a:xfrm>
              <a:off x="2058007" y="2139747"/>
              <a:ext cx="116483" cy="1056685"/>
              <a:chOff x="985367" y="1917174"/>
              <a:chExt cx="116482" cy="1200701"/>
            </a:xfrm>
          </p:grpSpPr>
          <p:sp>
            <p:nvSpPr>
              <p:cNvPr id="153" name="Oval 152"/>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4" name="Oval 153"/>
              <p:cNvSpPr/>
              <p:nvPr/>
            </p:nvSpPr>
            <p:spPr>
              <a:xfrm>
                <a:off x="985367" y="2432653"/>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5" name="Oval 154"/>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6" name="Oval 155"/>
              <p:cNvSpPr/>
              <p:nvPr/>
            </p:nvSpPr>
            <p:spPr>
              <a:xfrm>
                <a:off x="985367" y="1917174"/>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7" name="Oval 156"/>
              <p:cNvSpPr/>
              <p:nvPr/>
            </p:nvSpPr>
            <p:spPr>
              <a:xfrm>
                <a:off x="985367" y="2973859"/>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grpSp>
        <p:nvGrpSpPr>
          <p:cNvPr id="178" name="Group 177"/>
          <p:cNvGrpSpPr/>
          <p:nvPr/>
        </p:nvGrpSpPr>
        <p:grpSpPr>
          <a:xfrm>
            <a:off x="2872748" y="2272782"/>
            <a:ext cx="1490261" cy="1338589"/>
            <a:chOff x="990600" y="2133033"/>
            <a:chExt cx="1183890" cy="1063399"/>
          </a:xfrm>
        </p:grpSpPr>
        <p:grpSp>
          <p:nvGrpSpPr>
            <p:cNvPr id="179" name="Group 178"/>
            <p:cNvGrpSpPr/>
            <p:nvPr/>
          </p:nvGrpSpPr>
          <p:grpSpPr>
            <a:xfrm>
              <a:off x="990600" y="2135752"/>
              <a:ext cx="116482" cy="1056685"/>
              <a:chOff x="985367" y="1917174"/>
              <a:chExt cx="116482" cy="1200701"/>
            </a:xfrm>
          </p:grpSpPr>
          <p:sp>
            <p:nvSpPr>
              <p:cNvPr id="204" name="Oval 203"/>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5" name="Oval 204"/>
              <p:cNvSpPr/>
              <p:nvPr/>
            </p:nvSpPr>
            <p:spPr>
              <a:xfrm>
                <a:off x="985367" y="2432653"/>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6" name="Oval 205"/>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7" name="Oval 206"/>
              <p:cNvSpPr/>
              <p:nvPr/>
            </p:nvSpPr>
            <p:spPr>
              <a:xfrm>
                <a:off x="985367" y="1917174"/>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8" name="Oval 207"/>
              <p:cNvSpPr/>
              <p:nvPr/>
            </p:nvSpPr>
            <p:spPr>
              <a:xfrm>
                <a:off x="985367" y="2973859"/>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80" name="Group 179"/>
            <p:cNvGrpSpPr/>
            <p:nvPr/>
          </p:nvGrpSpPr>
          <p:grpSpPr>
            <a:xfrm>
              <a:off x="1259482" y="2133033"/>
              <a:ext cx="116483" cy="1056685"/>
              <a:chOff x="985367" y="1917174"/>
              <a:chExt cx="116482" cy="1200701"/>
            </a:xfrm>
          </p:grpSpPr>
          <p:sp>
            <p:nvSpPr>
              <p:cNvPr id="199" name="Oval 198"/>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0" name="Oval 199"/>
              <p:cNvSpPr/>
              <p:nvPr/>
            </p:nvSpPr>
            <p:spPr>
              <a:xfrm>
                <a:off x="985367" y="2432653"/>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1" name="Oval 200"/>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2" name="Oval 201"/>
              <p:cNvSpPr/>
              <p:nvPr/>
            </p:nvSpPr>
            <p:spPr>
              <a:xfrm>
                <a:off x="985367" y="1917174"/>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3" name="Oval 202"/>
              <p:cNvSpPr/>
              <p:nvPr/>
            </p:nvSpPr>
            <p:spPr>
              <a:xfrm>
                <a:off x="985367" y="2973859"/>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81" name="Group 180"/>
            <p:cNvGrpSpPr/>
            <p:nvPr/>
          </p:nvGrpSpPr>
          <p:grpSpPr>
            <a:xfrm>
              <a:off x="1538378" y="2133033"/>
              <a:ext cx="116483" cy="1056685"/>
              <a:chOff x="985367" y="1917174"/>
              <a:chExt cx="116482" cy="1200701"/>
            </a:xfrm>
          </p:grpSpPr>
          <p:sp>
            <p:nvSpPr>
              <p:cNvPr id="194" name="Oval 193"/>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5" name="Oval 194"/>
              <p:cNvSpPr/>
              <p:nvPr/>
            </p:nvSpPr>
            <p:spPr>
              <a:xfrm>
                <a:off x="985367" y="2432653"/>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6" name="Oval 195"/>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7" name="Oval 196"/>
              <p:cNvSpPr/>
              <p:nvPr/>
            </p:nvSpPr>
            <p:spPr>
              <a:xfrm>
                <a:off x="985367" y="1917174"/>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8" name="Oval 197"/>
              <p:cNvSpPr/>
              <p:nvPr/>
            </p:nvSpPr>
            <p:spPr>
              <a:xfrm>
                <a:off x="985367" y="2973859"/>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82" name="Group 181"/>
            <p:cNvGrpSpPr/>
            <p:nvPr/>
          </p:nvGrpSpPr>
          <p:grpSpPr>
            <a:xfrm>
              <a:off x="1782888" y="2133033"/>
              <a:ext cx="116483" cy="1056685"/>
              <a:chOff x="985367" y="1917174"/>
              <a:chExt cx="116482" cy="1200701"/>
            </a:xfrm>
          </p:grpSpPr>
          <p:sp>
            <p:nvSpPr>
              <p:cNvPr id="189" name="Oval 188"/>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0" name="Oval 189"/>
              <p:cNvSpPr/>
              <p:nvPr/>
            </p:nvSpPr>
            <p:spPr>
              <a:xfrm>
                <a:off x="985367" y="2432653"/>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1" name="Oval 190"/>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2" name="Oval 191"/>
              <p:cNvSpPr/>
              <p:nvPr/>
            </p:nvSpPr>
            <p:spPr>
              <a:xfrm>
                <a:off x="985367" y="1917174"/>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3" name="Oval 192"/>
              <p:cNvSpPr/>
              <p:nvPr/>
            </p:nvSpPr>
            <p:spPr>
              <a:xfrm>
                <a:off x="985367" y="2973859"/>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83" name="Group 182"/>
            <p:cNvGrpSpPr/>
            <p:nvPr/>
          </p:nvGrpSpPr>
          <p:grpSpPr>
            <a:xfrm>
              <a:off x="2058007" y="2139747"/>
              <a:ext cx="116483" cy="1056685"/>
              <a:chOff x="985367" y="1917174"/>
              <a:chExt cx="116482" cy="1200701"/>
            </a:xfrm>
          </p:grpSpPr>
          <p:sp>
            <p:nvSpPr>
              <p:cNvPr id="184" name="Oval 183"/>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5" name="Oval 184"/>
              <p:cNvSpPr/>
              <p:nvPr/>
            </p:nvSpPr>
            <p:spPr>
              <a:xfrm>
                <a:off x="985367" y="2432653"/>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6" name="Oval 185"/>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7" name="Oval 186"/>
              <p:cNvSpPr/>
              <p:nvPr/>
            </p:nvSpPr>
            <p:spPr>
              <a:xfrm>
                <a:off x="985367" y="1917174"/>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8" name="Oval 187"/>
              <p:cNvSpPr/>
              <p:nvPr/>
            </p:nvSpPr>
            <p:spPr>
              <a:xfrm>
                <a:off x="985367" y="2973859"/>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sp>
        <p:nvSpPr>
          <p:cNvPr id="16" name="Rectangle 15"/>
          <p:cNvSpPr/>
          <p:nvPr/>
        </p:nvSpPr>
        <p:spPr>
          <a:xfrm>
            <a:off x="749681" y="4178787"/>
            <a:ext cx="1683719" cy="13163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TextBox 16"/>
          <p:cNvSpPr txBox="1"/>
          <p:nvPr/>
        </p:nvSpPr>
        <p:spPr>
          <a:xfrm>
            <a:off x="1567910" y="4100637"/>
            <a:ext cx="612386" cy="503585"/>
          </a:xfrm>
          <a:prstGeom prst="rect">
            <a:avLst/>
          </a:prstGeom>
          <a:solidFill>
            <a:schemeClr val="bg1"/>
          </a:solidFill>
        </p:spPr>
        <p:txBody>
          <a:bodyPr wrap="square" rtlCol="0">
            <a:spAutoFit/>
          </a:bodyPr>
          <a:lstStyle/>
          <a:p>
            <a:endParaRPr lang="pt-PT" dirty="0"/>
          </a:p>
        </p:txBody>
      </p:sp>
      <p:sp>
        <p:nvSpPr>
          <p:cNvPr id="240" name="TextBox 239"/>
          <p:cNvSpPr txBox="1"/>
          <p:nvPr/>
        </p:nvSpPr>
        <p:spPr>
          <a:xfrm>
            <a:off x="669127" y="5039782"/>
            <a:ext cx="612386" cy="503585"/>
          </a:xfrm>
          <a:prstGeom prst="rect">
            <a:avLst/>
          </a:prstGeom>
          <a:solidFill>
            <a:schemeClr val="bg1"/>
          </a:solidFill>
        </p:spPr>
        <p:txBody>
          <a:bodyPr wrap="square" rtlCol="0">
            <a:spAutoFit/>
          </a:bodyPr>
          <a:lstStyle/>
          <a:p>
            <a:endParaRPr lang="pt-PT" dirty="0"/>
          </a:p>
        </p:txBody>
      </p:sp>
      <p:sp>
        <p:nvSpPr>
          <p:cNvPr id="109" name="TextBox 108"/>
          <p:cNvSpPr txBox="1"/>
          <p:nvPr/>
        </p:nvSpPr>
        <p:spPr>
          <a:xfrm>
            <a:off x="1567910" y="4073848"/>
            <a:ext cx="612386" cy="503585"/>
          </a:xfrm>
          <a:prstGeom prst="rect">
            <a:avLst/>
          </a:prstGeom>
          <a:solidFill>
            <a:schemeClr val="bg1"/>
          </a:solidFill>
        </p:spPr>
        <p:txBody>
          <a:bodyPr wrap="square" rtlCol="0">
            <a:spAutoFit/>
          </a:bodyPr>
          <a:lstStyle/>
          <a:p>
            <a:endParaRPr lang="pt-PT" dirty="0"/>
          </a:p>
        </p:txBody>
      </p:sp>
      <p:sp>
        <p:nvSpPr>
          <p:cNvPr id="234" name="Rectangle 233"/>
          <p:cNvSpPr/>
          <p:nvPr/>
        </p:nvSpPr>
        <p:spPr>
          <a:xfrm>
            <a:off x="5019965" y="2231731"/>
            <a:ext cx="1601046" cy="23542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1" name="Group 140"/>
          <p:cNvGrpSpPr/>
          <p:nvPr/>
        </p:nvGrpSpPr>
        <p:grpSpPr>
          <a:xfrm>
            <a:off x="5073285" y="2262756"/>
            <a:ext cx="1490261" cy="1338589"/>
            <a:chOff x="990600" y="2133033"/>
            <a:chExt cx="1183890" cy="1063399"/>
          </a:xfrm>
        </p:grpSpPr>
        <p:grpSp>
          <p:nvGrpSpPr>
            <p:cNvPr id="142" name="Group 141"/>
            <p:cNvGrpSpPr/>
            <p:nvPr/>
          </p:nvGrpSpPr>
          <p:grpSpPr>
            <a:xfrm>
              <a:off x="990600" y="2135752"/>
              <a:ext cx="116482" cy="1056685"/>
              <a:chOff x="985367" y="1917174"/>
              <a:chExt cx="116482" cy="1200701"/>
            </a:xfrm>
          </p:grpSpPr>
          <p:sp>
            <p:nvSpPr>
              <p:cNvPr id="229" name="Oval 228"/>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0" name="Oval 229"/>
              <p:cNvSpPr/>
              <p:nvPr/>
            </p:nvSpPr>
            <p:spPr>
              <a:xfrm>
                <a:off x="985367" y="2432653"/>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1" name="Oval 230"/>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2" name="Oval 231"/>
              <p:cNvSpPr/>
              <p:nvPr/>
            </p:nvSpPr>
            <p:spPr>
              <a:xfrm>
                <a:off x="985367" y="1917174"/>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3" name="Oval 232"/>
              <p:cNvSpPr/>
              <p:nvPr/>
            </p:nvSpPr>
            <p:spPr>
              <a:xfrm>
                <a:off x="985367" y="2973859"/>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43" name="Group 142"/>
            <p:cNvGrpSpPr/>
            <p:nvPr/>
          </p:nvGrpSpPr>
          <p:grpSpPr>
            <a:xfrm>
              <a:off x="1259482" y="2133033"/>
              <a:ext cx="116483" cy="1056685"/>
              <a:chOff x="985367" y="1917174"/>
              <a:chExt cx="116482" cy="1200701"/>
            </a:xfrm>
          </p:grpSpPr>
          <p:sp>
            <p:nvSpPr>
              <p:cNvPr id="224" name="Oval 223"/>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5" name="Oval 224"/>
              <p:cNvSpPr/>
              <p:nvPr/>
            </p:nvSpPr>
            <p:spPr>
              <a:xfrm>
                <a:off x="985367" y="2432653"/>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6" name="Oval 225"/>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7" name="Oval 226"/>
              <p:cNvSpPr/>
              <p:nvPr/>
            </p:nvSpPr>
            <p:spPr>
              <a:xfrm>
                <a:off x="985367" y="1917174"/>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8" name="Oval 227"/>
              <p:cNvSpPr/>
              <p:nvPr/>
            </p:nvSpPr>
            <p:spPr>
              <a:xfrm>
                <a:off x="985367" y="2973859"/>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44" name="Group 143"/>
            <p:cNvGrpSpPr/>
            <p:nvPr/>
          </p:nvGrpSpPr>
          <p:grpSpPr>
            <a:xfrm>
              <a:off x="1538378" y="2133033"/>
              <a:ext cx="116483" cy="1056685"/>
              <a:chOff x="985367" y="1917174"/>
              <a:chExt cx="116482" cy="1200701"/>
            </a:xfrm>
          </p:grpSpPr>
          <p:sp>
            <p:nvSpPr>
              <p:cNvPr id="219" name="Oval 218"/>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0" name="Oval 219"/>
              <p:cNvSpPr/>
              <p:nvPr/>
            </p:nvSpPr>
            <p:spPr>
              <a:xfrm>
                <a:off x="985367" y="2432653"/>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1" name="Oval 220"/>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2" name="Oval 221"/>
              <p:cNvSpPr/>
              <p:nvPr/>
            </p:nvSpPr>
            <p:spPr>
              <a:xfrm>
                <a:off x="985367" y="1917174"/>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3" name="Oval 222"/>
              <p:cNvSpPr/>
              <p:nvPr/>
            </p:nvSpPr>
            <p:spPr>
              <a:xfrm>
                <a:off x="985367" y="2973859"/>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45" name="Group 144"/>
            <p:cNvGrpSpPr/>
            <p:nvPr/>
          </p:nvGrpSpPr>
          <p:grpSpPr>
            <a:xfrm>
              <a:off x="1782888" y="2133033"/>
              <a:ext cx="116483" cy="1056685"/>
              <a:chOff x="985367" y="1917174"/>
              <a:chExt cx="116482" cy="1200701"/>
            </a:xfrm>
          </p:grpSpPr>
          <p:sp>
            <p:nvSpPr>
              <p:cNvPr id="214" name="Oval 213"/>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5" name="Oval 214"/>
              <p:cNvSpPr/>
              <p:nvPr/>
            </p:nvSpPr>
            <p:spPr>
              <a:xfrm>
                <a:off x="985367" y="2432653"/>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6" name="Oval 215"/>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7" name="Oval 216"/>
              <p:cNvSpPr/>
              <p:nvPr/>
            </p:nvSpPr>
            <p:spPr>
              <a:xfrm>
                <a:off x="985367" y="1917174"/>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8" name="Oval 217"/>
              <p:cNvSpPr/>
              <p:nvPr/>
            </p:nvSpPr>
            <p:spPr>
              <a:xfrm>
                <a:off x="985367" y="2973859"/>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46" name="Group 145"/>
            <p:cNvGrpSpPr/>
            <p:nvPr/>
          </p:nvGrpSpPr>
          <p:grpSpPr>
            <a:xfrm>
              <a:off x="2058007" y="2139747"/>
              <a:ext cx="116483" cy="1056685"/>
              <a:chOff x="985367" y="1917174"/>
              <a:chExt cx="116482" cy="1200701"/>
            </a:xfrm>
          </p:grpSpPr>
          <p:sp>
            <p:nvSpPr>
              <p:cNvPr id="209" name="Oval 208"/>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0" name="Oval 209"/>
              <p:cNvSpPr/>
              <p:nvPr/>
            </p:nvSpPr>
            <p:spPr>
              <a:xfrm>
                <a:off x="985367" y="2432653"/>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1" name="Oval 210"/>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2" name="Oval 211"/>
              <p:cNvSpPr/>
              <p:nvPr/>
            </p:nvSpPr>
            <p:spPr>
              <a:xfrm>
                <a:off x="985367" y="1917174"/>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3" name="Oval 212"/>
              <p:cNvSpPr/>
              <p:nvPr/>
            </p:nvSpPr>
            <p:spPr>
              <a:xfrm>
                <a:off x="985367" y="2973859"/>
                <a:ext cx="116482" cy="144016"/>
              </a:xfrm>
              <a:prstGeom prst="ellipse">
                <a:avLst/>
              </a:prstGeom>
              <a:solidFill>
                <a:schemeClr val="accent3">
                  <a:lumMod val="7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cxnSp>
        <p:nvCxnSpPr>
          <p:cNvPr id="4" name="Curved Connector 3"/>
          <p:cNvCxnSpPr/>
          <p:nvPr/>
        </p:nvCxnSpPr>
        <p:spPr>
          <a:xfrm rot="10800000" flipV="1">
            <a:off x="2770449" y="4493883"/>
            <a:ext cx="1519246" cy="979904"/>
          </a:xfrm>
          <a:prstGeom prst="curvedConnector3">
            <a:avLst>
              <a:gd name="adj1" fmla="val 47791"/>
            </a:avLst>
          </a:prstGeom>
        </p:spPr>
        <p:style>
          <a:lnRef idx="1">
            <a:schemeClr val="accent1"/>
          </a:lnRef>
          <a:fillRef idx="0">
            <a:schemeClr val="accent1"/>
          </a:fillRef>
          <a:effectRef idx="0">
            <a:schemeClr val="accent1"/>
          </a:effectRef>
          <a:fontRef idx="minor">
            <a:schemeClr val="tx1"/>
          </a:fontRef>
        </p:style>
      </p:cxnSp>
      <p:sp>
        <p:nvSpPr>
          <p:cNvPr id="235" name="TextBox 234"/>
          <p:cNvSpPr txBox="1"/>
          <p:nvPr/>
        </p:nvSpPr>
        <p:spPr>
          <a:xfrm flipH="1">
            <a:off x="3870067" y="4507532"/>
            <a:ext cx="170006" cy="139802"/>
          </a:xfrm>
          <a:prstGeom prst="rect">
            <a:avLst/>
          </a:prstGeom>
          <a:solidFill>
            <a:schemeClr val="bg1"/>
          </a:solidFill>
        </p:spPr>
        <p:txBody>
          <a:bodyPr wrap="square" rtlCol="0">
            <a:spAutoFit/>
          </a:bodyPr>
          <a:lstStyle/>
          <a:p>
            <a:endParaRPr lang="pt-PT" dirty="0"/>
          </a:p>
        </p:txBody>
      </p:sp>
      <p:sp>
        <p:nvSpPr>
          <p:cNvPr id="236" name="TextBox 235"/>
          <p:cNvSpPr txBox="1"/>
          <p:nvPr/>
        </p:nvSpPr>
        <p:spPr>
          <a:xfrm flipH="1">
            <a:off x="3075231" y="5363287"/>
            <a:ext cx="149033" cy="122555"/>
          </a:xfrm>
          <a:prstGeom prst="rect">
            <a:avLst/>
          </a:prstGeom>
          <a:solidFill>
            <a:schemeClr val="bg1"/>
          </a:solidFill>
        </p:spPr>
        <p:txBody>
          <a:bodyPr wrap="square" rtlCol="0">
            <a:spAutoFit/>
          </a:bodyPr>
          <a:lstStyle/>
          <a:p>
            <a:endParaRPr lang="pt-PT" dirty="0"/>
          </a:p>
        </p:txBody>
      </p:sp>
      <p:cxnSp>
        <p:nvCxnSpPr>
          <p:cNvPr id="14" name="Straight Connector 13"/>
          <p:cNvCxnSpPr/>
          <p:nvPr/>
        </p:nvCxnSpPr>
        <p:spPr>
          <a:xfrm flipV="1">
            <a:off x="5095876" y="4311350"/>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V="1">
            <a:off x="5436548" y="4305785"/>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flipV="1">
            <a:off x="5766150" y="4302361"/>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flipV="1">
            <a:off x="6095403" y="4302361"/>
            <a:ext cx="177450" cy="3424"/>
          </a:xfrm>
          <a:prstGeom prst="line">
            <a:avLst/>
          </a:prstGeom>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5086663" y="4572008"/>
            <a:ext cx="1176977" cy="12413"/>
            <a:chOff x="5086663" y="4297680"/>
            <a:chExt cx="1176977" cy="12413"/>
          </a:xfrm>
        </p:grpSpPr>
        <p:cxnSp>
          <p:nvCxnSpPr>
            <p:cNvPr id="304" name="Straight Connector 303"/>
            <p:cNvCxnSpPr/>
            <p:nvPr/>
          </p:nvCxnSpPr>
          <p:spPr>
            <a:xfrm flipV="1">
              <a:off x="5086663" y="4306669"/>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flipV="1">
              <a:off x="5427335" y="4301104"/>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flipV="1">
              <a:off x="5756937" y="4297680"/>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flipV="1">
              <a:off x="6086190" y="4297680"/>
              <a:ext cx="177450" cy="342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08" name="Group 307"/>
          <p:cNvGrpSpPr/>
          <p:nvPr/>
        </p:nvGrpSpPr>
        <p:grpSpPr>
          <a:xfrm>
            <a:off x="5095876" y="4870471"/>
            <a:ext cx="1176977" cy="12413"/>
            <a:chOff x="5086663" y="4297680"/>
            <a:chExt cx="1176977" cy="12413"/>
          </a:xfrm>
        </p:grpSpPr>
        <p:cxnSp>
          <p:nvCxnSpPr>
            <p:cNvPr id="309" name="Straight Connector 308"/>
            <p:cNvCxnSpPr/>
            <p:nvPr/>
          </p:nvCxnSpPr>
          <p:spPr>
            <a:xfrm flipV="1">
              <a:off x="5086663" y="4306669"/>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flipV="1">
              <a:off x="5427335" y="4301104"/>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flipV="1">
              <a:off x="5756937" y="4297680"/>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flipV="1">
              <a:off x="6086190" y="4297680"/>
              <a:ext cx="177450" cy="342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13" name="Group 312"/>
          <p:cNvGrpSpPr/>
          <p:nvPr/>
        </p:nvGrpSpPr>
        <p:grpSpPr>
          <a:xfrm>
            <a:off x="5095876" y="5182599"/>
            <a:ext cx="1176977" cy="12413"/>
            <a:chOff x="5086663" y="4297680"/>
            <a:chExt cx="1176977" cy="12413"/>
          </a:xfrm>
        </p:grpSpPr>
        <p:cxnSp>
          <p:nvCxnSpPr>
            <p:cNvPr id="314" name="Straight Connector 313"/>
            <p:cNvCxnSpPr/>
            <p:nvPr/>
          </p:nvCxnSpPr>
          <p:spPr>
            <a:xfrm flipV="1">
              <a:off x="5086663" y="4306669"/>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flipV="1">
              <a:off x="5427335" y="4301104"/>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flipV="1">
              <a:off x="5756937" y="4297680"/>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flipV="1">
              <a:off x="6086190" y="4297680"/>
              <a:ext cx="177450" cy="342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18" name="Group 317"/>
          <p:cNvGrpSpPr/>
          <p:nvPr/>
        </p:nvGrpSpPr>
        <p:grpSpPr>
          <a:xfrm>
            <a:off x="5095876" y="5480693"/>
            <a:ext cx="1176977" cy="12413"/>
            <a:chOff x="5086663" y="4297680"/>
            <a:chExt cx="1176977" cy="12413"/>
          </a:xfrm>
        </p:grpSpPr>
        <p:cxnSp>
          <p:nvCxnSpPr>
            <p:cNvPr id="319" name="Straight Connector 318"/>
            <p:cNvCxnSpPr/>
            <p:nvPr/>
          </p:nvCxnSpPr>
          <p:spPr>
            <a:xfrm flipV="1">
              <a:off x="5086663" y="4306669"/>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flipV="1">
              <a:off x="5427335" y="4301104"/>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flipV="1">
              <a:off x="5756937" y="4297680"/>
              <a:ext cx="177450" cy="3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flipV="1">
              <a:off x="6086190" y="4297680"/>
              <a:ext cx="177450" cy="342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0338" y="4231580"/>
            <a:ext cx="1490261" cy="1338589"/>
            <a:chOff x="990600" y="2133033"/>
            <a:chExt cx="1183890" cy="1063399"/>
          </a:xfrm>
        </p:grpSpPr>
        <p:grpSp>
          <p:nvGrpSpPr>
            <p:cNvPr id="238" name="Group 237"/>
            <p:cNvGrpSpPr/>
            <p:nvPr/>
          </p:nvGrpSpPr>
          <p:grpSpPr>
            <a:xfrm>
              <a:off x="990600" y="2135752"/>
              <a:ext cx="116482" cy="1056685"/>
              <a:chOff x="985367" y="1917174"/>
              <a:chExt cx="116482" cy="1200701"/>
            </a:xfrm>
          </p:grpSpPr>
          <p:sp>
            <p:nvSpPr>
              <p:cNvPr id="296" name="Oval 295"/>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7" name="Oval 296"/>
              <p:cNvSpPr/>
              <p:nvPr/>
            </p:nvSpPr>
            <p:spPr>
              <a:xfrm>
                <a:off x="985367" y="2432653"/>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8" name="Oval 297"/>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9" name="Oval 298"/>
              <p:cNvSpPr/>
              <p:nvPr/>
            </p:nvSpPr>
            <p:spPr>
              <a:xfrm>
                <a:off x="985367" y="1917174"/>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0" name="Oval 299"/>
              <p:cNvSpPr/>
              <p:nvPr/>
            </p:nvSpPr>
            <p:spPr>
              <a:xfrm>
                <a:off x="985367" y="2973859"/>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239" name="Group 238"/>
            <p:cNvGrpSpPr/>
            <p:nvPr/>
          </p:nvGrpSpPr>
          <p:grpSpPr>
            <a:xfrm>
              <a:off x="1259482" y="2133033"/>
              <a:ext cx="116483" cy="1056685"/>
              <a:chOff x="985367" y="1917174"/>
              <a:chExt cx="116482" cy="1200701"/>
            </a:xfrm>
          </p:grpSpPr>
          <p:sp>
            <p:nvSpPr>
              <p:cNvPr id="291" name="Oval 290"/>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2" name="Oval 291"/>
              <p:cNvSpPr/>
              <p:nvPr/>
            </p:nvSpPr>
            <p:spPr>
              <a:xfrm>
                <a:off x="985367" y="2432653"/>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3" name="Oval 292"/>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4" name="Oval 293"/>
              <p:cNvSpPr/>
              <p:nvPr/>
            </p:nvSpPr>
            <p:spPr>
              <a:xfrm>
                <a:off x="985367" y="1917174"/>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5" name="Oval 294"/>
              <p:cNvSpPr/>
              <p:nvPr/>
            </p:nvSpPr>
            <p:spPr>
              <a:xfrm>
                <a:off x="985367" y="2973859"/>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272" name="Group 271"/>
            <p:cNvGrpSpPr/>
            <p:nvPr/>
          </p:nvGrpSpPr>
          <p:grpSpPr>
            <a:xfrm>
              <a:off x="1538378" y="2133033"/>
              <a:ext cx="116483" cy="1056685"/>
              <a:chOff x="985367" y="1917174"/>
              <a:chExt cx="116482" cy="1200701"/>
            </a:xfrm>
          </p:grpSpPr>
          <p:sp>
            <p:nvSpPr>
              <p:cNvPr id="286" name="Oval 285"/>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7" name="Oval 286"/>
              <p:cNvSpPr/>
              <p:nvPr/>
            </p:nvSpPr>
            <p:spPr>
              <a:xfrm>
                <a:off x="985367" y="2432653"/>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8" name="Oval 287"/>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9" name="Oval 288"/>
              <p:cNvSpPr/>
              <p:nvPr/>
            </p:nvSpPr>
            <p:spPr>
              <a:xfrm>
                <a:off x="985367" y="1917174"/>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0" name="Oval 289"/>
              <p:cNvSpPr/>
              <p:nvPr/>
            </p:nvSpPr>
            <p:spPr>
              <a:xfrm>
                <a:off x="985367" y="2973859"/>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274" name="Group 273"/>
            <p:cNvGrpSpPr/>
            <p:nvPr/>
          </p:nvGrpSpPr>
          <p:grpSpPr>
            <a:xfrm>
              <a:off x="1782888" y="2133033"/>
              <a:ext cx="116483" cy="1056685"/>
              <a:chOff x="985367" y="1917174"/>
              <a:chExt cx="116482" cy="1200701"/>
            </a:xfrm>
          </p:grpSpPr>
          <p:sp>
            <p:nvSpPr>
              <p:cNvPr id="281" name="Oval 280"/>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2" name="Oval 281"/>
              <p:cNvSpPr/>
              <p:nvPr/>
            </p:nvSpPr>
            <p:spPr>
              <a:xfrm>
                <a:off x="985367" y="2432653"/>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3" name="Oval 282"/>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4" name="Oval 283"/>
              <p:cNvSpPr/>
              <p:nvPr/>
            </p:nvSpPr>
            <p:spPr>
              <a:xfrm>
                <a:off x="985367" y="1917174"/>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5" name="Oval 284"/>
              <p:cNvSpPr/>
              <p:nvPr/>
            </p:nvSpPr>
            <p:spPr>
              <a:xfrm>
                <a:off x="985367" y="2973859"/>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275" name="Group 274"/>
            <p:cNvGrpSpPr/>
            <p:nvPr/>
          </p:nvGrpSpPr>
          <p:grpSpPr>
            <a:xfrm>
              <a:off x="2058007" y="2139747"/>
              <a:ext cx="116483" cy="1056685"/>
              <a:chOff x="985367" y="1917174"/>
              <a:chExt cx="116482" cy="1200701"/>
            </a:xfrm>
          </p:grpSpPr>
          <p:sp>
            <p:nvSpPr>
              <p:cNvPr id="276" name="Oval 275"/>
              <p:cNvSpPr/>
              <p:nvPr/>
            </p:nvSpPr>
            <p:spPr>
              <a:xfrm>
                <a:off x="985367" y="2160578"/>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7" name="Oval 276"/>
              <p:cNvSpPr/>
              <p:nvPr/>
            </p:nvSpPr>
            <p:spPr>
              <a:xfrm>
                <a:off x="985367" y="2432653"/>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8" name="Oval 277"/>
              <p:cNvSpPr/>
              <p:nvPr/>
            </p:nvSpPr>
            <p:spPr>
              <a:xfrm>
                <a:off x="985367" y="2709605"/>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9" name="Oval 278"/>
              <p:cNvSpPr/>
              <p:nvPr/>
            </p:nvSpPr>
            <p:spPr>
              <a:xfrm>
                <a:off x="985367" y="1917174"/>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0" name="Oval 279"/>
              <p:cNvSpPr/>
              <p:nvPr/>
            </p:nvSpPr>
            <p:spPr>
              <a:xfrm>
                <a:off x="985367" y="2973859"/>
                <a:ext cx="116482" cy="144016"/>
              </a:xfrm>
              <a:prstGeom prst="ellipse">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pic>
        <p:nvPicPr>
          <p:cNvPr id="6146" name="Picture 2" descr="http://www.tau.ac.il/~tsurxx/FigureGround/goblet.jpg"/>
          <p:cNvPicPr>
            <a:picLocks noChangeAspect="1" noChangeArrowheads="1"/>
          </p:cNvPicPr>
          <p:nvPr/>
        </p:nvPicPr>
        <p:blipFill rotWithShape="1">
          <a:blip r:embed="rId3">
            <a:extLst>
              <a:ext uri="{28A0092B-C50C-407E-A947-70E740481C1C}">
                <a14:useLocalDpi xmlns:a14="http://schemas.microsoft.com/office/drawing/2010/main" val="0"/>
              </a:ext>
            </a:extLst>
          </a:blip>
          <a:srcRect l="4427" t="5521" r="7212" b="4621"/>
          <a:stretch/>
        </p:blipFill>
        <p:spPr bwMode="auto">
          <a:xfrm>
            <a:off x="6973507" y="4100637"/>
            <a:ext cx="1634431" cy="1634431"/>
          </a:xfrm>
          <a:prstGeom prst="rect">
            <a:avLst/>
          </a:prstGeom>
          <a:noFill/>
          <a:extLst>
            <a:ext uri="{909E8E84-426E-40DD-AFC4-6F175D3DCCD1}">
              <a14:hiddenFill xmlns:a14="http://schemas.microsoft.com/office/drawing/2010/main">
                <a:solidFill>
                  <a:srgbClr val="FFFFFF"/>
                </a:solidFill>
              </a14:hiddenFill>
            </a:ext>
          </a:extLst>
        </p:spPr>
      </p:pic>
      <p:sp>
        <p:nvSpPr>
          <p:cNvPr id="324" name="TextBox 323"/>
          <p:cNvSpPr txBox="1"/>
          <p:nvPr/>
        </p:nvSpPr>
        <p:spPr>
          <a:xfrm>
            <a:off x="7154847" y="6130158"/>
            <a:ext cx="1760553" cy="253916"/>
          </a:xfrm>
          <a:prstGeom prst="rect">
            <a:avLst/>
          </a:prstGeom>
          <a:noFill/>
        </p:spPr>
        <p:txBody>
          <a:bodyPr wrap="square" rtlCol="0">
            <a:spAutoFit/>
          </a:bodyPr>
          <a:lstStyle/>
          <a:p>
            <a:r>
              <a:rPr lang="pt-PT" sz="1050" i="1" dirty="0"/>
              <a:t>*Princípios de </a:t>
            </a:r>
            <a:r>
              <a:rPr lang="pt-PT" sz="1050" i="1" dirty="0" err="1" smtClean="0"/>
              <a:t>Gestalt</a:t>
            </a:r>
            <a:endParaRPr lang="en-US" sz="1050" i="1" dirty="0"/>
          </a:p>
        </p:txBody>
      </p:sp>
    </p:spTree>
    <p:extLst>
      <p:ext uri="{BB962C8B-B14F-4D97-AF65-F5344CB8AC3E}">
        <p14:creationId xmlns:p14="http://schemas.microsoft.com/office/powerpoint/2010/main" val="173152218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6"/>
          <p:cNvSpPr>
            <a:spLocks noGrp="1"/>
          </p:cNvSpPr>
          <p:nvPr>
            <p:ph type="body" sz="quarter" idx="13"/>
          </p:nvPr>
        </p:nvSpPr>
        <p:spPr/>
        <p:txBody>
          <a:bodyPr>
            <a:normAutofit/>
          </a:bodyPr>
          <a:lstStyle/>
          <a:p>
            <a:r>
              <a:rPr lang="pt-PT" sz="2800" dirty="0">
                <a:solidFill>
                  <a:schemeClr val="tx1">
                    <a:lumMod val="65000"/>
                    <a:lumOff val="35000"/>
                  </a:schemeClr>
                </a:solidFill>
              </a:rPr>
              <a:t>Tecnologias</a:t>
            </a:r>
            <a:endParaRPr lang="en-GB" sz="2800" dirty="0"/>
          </a:p>
        </p:txBody>
      </p:sp>
      <p:sp>
        <p:nvSpPr>
          <p:cNvPr id="11" name="Title 4"/>
          <p:cNvSpPr>
            <a:spLocks noGrp="1"/>
          </p:cNvSpPr>
          <p:nvPr>
            <p:ph type="title"/>
          </p:nvPr>
        </p:nvSpPr>
        <p:spPr/>
        <p:txBody>
          <a:bodyPr>
            <a:normAutofit fontScale="90000"/>
          </a:bodyPr>
          <a:lstStyle/>
          <a:p>
            <a:r>
              <a:rPr lang="pt-PT" sz="3200" dirty="0"/>
              <a:t>Como criar </a:t>
            </a:r>
            <a:r>
              <a:rPr lang="pt-PT" sz="3200" dirty="0" smtClean="0"/>
              <a:t>visualizações</a:t>
            </a:r>
            <a:r>
              <a:rPr lang="pt-PT" sz="3200" dirty="0"/>
              <a:t/>
            </a:r>
            <a:br>
              <a:rPr lang="pt-PT" sz="3200" dirty="0"/>
            </a:br>
            <a:endParaRPr lang="en-GB" dirty="0"/>
          </a:p>
        </p:txBody>
      </p:sp>
      <p:sp>
        <p:nvSpPr>
          <p:cNvPr id="13" name="Footer Placeholder 3"/>
          <p:cNvSpPr>
            <a:spLocks noGrp="1"/>
          </p:cNvSpPr>
          <p:nvPr>
            <p:ph type="ftr" sz="quarter" idx="3"/>
          </p:nvPr>
        </p:nvSpPr>
        <p:spPr/>
        <p:txBody>
          <a:bodyPr/>
          <a:lstStyle/>
          <a:p>
            <a:r>
              <a:rPr lang="pt-PT" dirty="0" smtClean="0"/>
              <a:t>© 2016. Para informações, contacte Deloitte Consultores </a:t>
            </a:r>
            <a:r>
              <a:rPr lang="pt-PT" dirty="0"/>
              <a:t>S. A.</a:t>
            </a:r>
            <a:endParaRPr lang="en-GB" dirty="0"/>
          </a:p>
        </p:txBody>
      </p:sp>
      <p:sp>
        <p:nvSpPr>
          <p:cNvPr id="3" name="Slide Number Placeholder 2"/>
          <p:cNvSpPr>
            <a:spLocks noGrp="1"/>
          </p:cNvSpPr>
          <p:nvPr>
            <p:ph type="sldNum" sz="quarter" idx="4"/>
          </p:nvPr>
        </p:nvSpPr>
        <p:spPr/>
        <p:txBody>
          <a:bodyPr/>
          <a:lstStyle/>
          <a:p>
            <a:fld id="{95CC1D26-A9BD-4BDE-BDD9-08EDBAE96860}" type="slidenum">
              <a:rPr lang="en-GB" smtClean="0"/>
              <a:pPr/>
              <a:t>7</a:t>
            </a:fld>
            <a:endParaRPr lang="en-GB" dirty="0"/>
          </a:p>
        </p:txBody>
      </p:sp>
      <p:graphicFrame>
        <p:nvGraphicFramePr>
          <p:cNvPr id="371718" name="Rectangle 6" hidden="1"/>
          <p:cNvGraphicFramePr>
            <a:graphicFrameLocks/>
          </p:cNvGraphicFramePr>
          <p:nvPr>
            <p:custDataLst>
              <p:tags r:id="rId2"/>
            </p:custDataLst>
          </p:nvPr>
        </p:nvGraphicFramePr>
        <p:xfrm>
          <a:off x="351692" y="263770"/>
          <a:ext cx="134816" cy="146538"/>
        </p:xfrm>
        <a:graphic>
          <a:graphicData uri="http://schemas.openxmlformats.org/presentationml/2006/ole">
            <mc:AlternateContent xmlns:mc="http://schemas.openxmlformats.org/markup-compatibility/2006">
              <mc:Choice xmlns:v="urn:schemas-microsoft-com:vml" Requires="v">
                <p:oleObj spid="_x0000_s2148" name="think-cell Slide" r:id="rId5" imgW="0" imgH="0" progId="">
                  <p:embed/>
                </p:oleObj>
              </mc:Choice>
              <mc:Fallback>
                <p:oleObj name="think-cell Slide" r:id="rId5"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51692" y="263770"/>
                        <a:ext cx="134816"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6"/>
          <a:stretch>
            <a:fillRect/>
          </a:stretch>
        </p:blipFill>
        <p:spPr>
          <a:xfrm>
            <a:off x="3603483" y="4721913"/>
            <a:ext cx="2032261" cy="1911703"/>
          </a:xfrm>
          <a:prstGeom prst="rect">
            <a:avLst/>
          </a:prstGeom>
        </p:spPr>
      </p:pic>
      <p:pic>
        <p:nvPicPr>
          <p:cNvPr id="10242" name="Picture 2" descr="http://frutbunn.tk/wp-content/uploads/2015/06/j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3684" y="1371600"/>
            <a:ext cx="5891861" cy="345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6932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6"/>
          <p:cNvSpPr>
            <a:spLocks noGrp="1"/>
          </p:cNvSpPr>
          <p:nvPr>
            <p:ph type="body" sz="quarter" idx="13"/>
          </p:nvPr>
        </p:nvSpPr>
        <p:spPr/>
        <p:txBody>
          <a:bodyPr/>
          <a:lstStyle/>
          <a:p>
            <a:r>
              <a:rPr lang="pt-PT" smtClean="0"/>
              <a:t>Tecnologias</a:t>
            </a:r>
            <a:endParaRPr lang="en-GB" dirty="0"/>
          </a:p>
        </p:txBody>
      </p:sp>
      <p:sp>
        <p:nvSpPr>
          <p:cNvPr id="81" name="Title 4"/>
          <p:cNvSpPr>
            <a:spLocks noGrp="1"/>
          </p:cNvSpPr>
          <p:nvPr>
            <p:ph type="title"/>
          </p:nvPr>
        </p:nvSpPr>
        <p:spPr/>
        <p:txBody>
          <a:bodyPr/>
          <a:lstStyle/>
          <a:p>
            <a:r>
              <a:rPr lang="pt-PT" dirty="0" smtClean="0"/>
              <a:t>Como criar visualizações</a:t>
            </a:r>
            <a:endParaRPr lang="en-GB" dirty="0"/>
          </a:p>
        </p:txBody>
      </p:sp>
      <p:sp>
        <p:nvSpPr>
          <p:cNvPr id="3" name="Slide Number Placeholder 2"/>
          <p:cNvSpPr>
            <a:spLocks noGrp="1"/>
          </p:cNvSpPr>
          <p:nvPr>
            <p:ph type="sldNum" sz="quarter" idx="4"/>
          </p:nvPr>
        </p:nvSpPr>
        <p:spPr/>
        <p:txBody>
          <a:bodyPr/>
          <a:lstStyle/>
          <a:p>
            <a:fld id="{95CC1D26-A9BD-4BDE-BDD9-08EDBAE96860}" type="slidenum">
              <a:rPr lang="en-GB" smtClean="0"/>
              <a:pPr/>
              <a:t>8</a:t>
            </a:fld>
            <a:endParaRPr lang="en-GB" dirty="0"/>
          </a:p>
        </p:txBody>
      </p:sp>
      <p:graphicFrame>
        <p:nvGraphicFramePr>
          <p:cNvPr id="371718" name="Rectangle 6"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5213" name="think-cell Slide" r:id="rId5" imgW="0" imgH="0" progId="">
                  <p:embed/>
                </p:oleObj>
              </mc:Choice>
              <mc:Fallback>
                <p:oleObj name="think-cell Slide" r:id="rId5"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4" name="Group 103"/>
          <p:cNvGrpSpPr/>
          <p:nvPr/>
        </p:nvGrpSpPr>
        <p:grpSpPr>
          <a:xfrm>
            <a:off x="3014613" y="2033619"/>
            <a:ext cx="3182814" cy="3514167"/>
            <a:chOff x="2567899" y="2489830"/>
            <a:chExt cx="3182814" cy="3514167"/>
          </a:xfrm>
        </p:grpSpPr>
        <p:sp>
          <p:nvSpPr>
            <p:cNvPr id="105" name="Rectangle 104"/>
            <p:cNvSpPr/>
            <p:nvPr/>
          </p:nvSpPr>
          <p:spPr>
            <a:xfrm rot="18913742">
              <a:off x="2778846" y="3376589"/>
              <a:ext cx="1224136" cy="1224136"/>
            </a:xfrm>
            <a:prstGeom prst="rect">
              <a:avLst/>
            </a:prstGeom>
            <a:solidFill>
              <a:srgbClr val="F167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nvGrpSpPr>
            <p:cNvPr id="106" name="Group 105"/>
            <p:cNvGrpSpPr/>
            <p:nvPr/>
          </p:nvGrpSpPr>
          <p:grpSpPr>
            <a:xfrm rot="18913742">
              <a:off x="2567899" y="3087744"/>
              <a:ext cx="432048" cy="544290"/>
              <a:chOff x="6420109" y="1454894"/>
              <a:chExt cx="432048" cy="544290"/>
            </a:xfrm>
            <a:solidFill>
              <a:schemeClr val="accent6"/>
            </a:solidFill>
          </p:grpSpPr>
          <p:sp>
            <p:nvSpPr>
              <p:cNvPr id="158" name="Oval 157"/>
              <p:cNvSpPr/>
              <p:nvPr/>
            </p:nvSpPr>
            <p:spPr>
              <a:xfrm>
                <a:off x="6420109" y="1454894"/>
                <a:ext cx="432048" cy="432048"/>
              </a:xfrm>
              <a:prstGeom prst="ellipse">
                <a:avLst/>
              </a:prstGeom>
              <a:solidFill>
                <a:srgbClr val="F1672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59" name="Rectangle 12"/>
              <p:cNvSpPr/>
              <p:nvPr/>
            </p:nvSpPr>
            <p:spPr>
              <a:xfrm>
                <a:off x="6509968" y="1832496"/>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solidFill>
                <a:srgbClr val="F1672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07" name="Group 106"/>
            <p:cNvGrpSpPr/>
            <p:nvPr/>
          </p:nvGrpSpPr>
          <p:grpSpPr>
            <a:xfrm rot="2713742">
              <a:off x="2927644" y="3966961"/>
              <a:ext cx="432048" cy="533946"/>
              <a:chOff x="6420109" y="1454894"/>
              <a:chExt cx="432048" cy="533946"/>
            </a:xfrm>
            <a:solidFill>
              <a:schemeClr val="bg2"/>
            </a:solidFill>
          </p:grpSpPr>
          <p:sp>
            <p:nvSpPr>
              <p:cNvPr id="156" name="Oval 155"/>
              <p:cNvSpPr/>
              <p:nvPr/>
            </p:nvSpPr>
            <p:spPr>
              <a:xfrm>
                <a:off x="6420109" y="1454894"/>
                <a:ext cx="432048" cy="432048"/>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57" name="Rectangle 12"/>
              <p:cNvSpPr/>
              <p:nvPr/>
            </p:nvSpPr>
            <p:spPr>
              <a:xfrm>
                <a:off x="6509927" y="1822152"/>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08" name="Group 107"/>
            <p:cNvGrpSpPr/>
            <p:nvPr/>
          </p:nvGrpSpPr>
          <p:grpSpPr>
            <a:xfrm rot="13513742" flipH="1">
              <a:off x="3422137" y="3476406"/>
              <a:ext cx="432048" cy="533946"/>
              <a:chOff x="6420109" y="1454894"/>
              <a:chExt cx="432048" cy="533946"/>
            </a:xfrm>
            <a:solidFill>
              <a:schemeClr val="bg2"/>
            </a:solidFill>
          </p:grpSpPr>
          <p:sp>
            <p:nvSpPr>
              <p:cNvPr id="154" name="Oval 153"/>
              <p:cNvSpPr/>
              <p:nvPr/>
            </p:nvSpPr>
            <p:spPr>
              <a:xfrm>
                <a:off x="6420109" y="1454894"/>
                <a:ext cx="432048" cy="432048"/>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55" name="Rectangle 12"/>
              <p:cNvSpPr/>
              <p:nvPr/>
            </p:nvSpPr>
            <p:spPr>
              <a:xfrm>
                <a:off x="6509927" y="1822152"/>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09" name="Group 108"/>
            <p:cNvGrpSpPr/>
            <p:nvPr/>
          </p:nvGrpSpPr>
          <p:grpSpPr>
            <a:xfrm rot="2732396">
              <a:off x="3635729" y="1966062"/>
              <a:ext cx="1242459" cy="2289995"/>
              <a:chOff x="5997012" y="1454894"/>
              <a:chExt cx="1242459" cy="2289995"/>
            </a:xfrm>
          </p:grpSpPr>
          <p:sp>
            <p:nvSpPr>
              <p:cNvPr id="141" name="Rectangle 140"/>
              <p:cNvSpPr/>
              <p:nvPr/>
            </p:nvSpPr>
            <p:spPr>
              <a:xfrm>
                <a:off x="6012160" y="1988840"/>
                <a:ext cx="1224136" cy="1224136"/>
              </a:xfrm>
              <a:prstGeom prst="rect">
                <a:avLst/>
              </a:prstGeom>
              <a:solidFill>
                <a:srgbClr val="30A9DC"/>
              </a:solidFill>
              <a:ln w="12700">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nvGrpSpPr>
              <p:cNvPr id="142" name="Group 141"/>
              <p:cNvGrpSpPr/>
              <p:nvPr/>
            </p:nvGrpSpPr>
            <p:grpSpPr>
              <a:xfrm>
                <a:off x="6420109" y="1454894"/>
                <a:ext cx="432048" cy="533946"/>
                <a:chOff x="6420109" y="1454894"/>
                <a:chExt cx="432048" cy="533946"/>
              </a:xfrm>
            </p:grpSpPr>
            <p:sp>
              <p:nvSpPr>
                <p:cNvPr id="152" name="Oval 151"/>
                <p:cNvSpPr/>
                <p:nvPr/>
              </p:nvSpPr>
              <p:spPr>
                <a:xfrm>
                  <a:off x="6420109" y="1454894"/>
                  <a:ext cx="432048" cy="432048"/>
                </a:xfrm>
                <a:prstGeom prst="ellipse">
                  <a:avLst/>
                </a:prstGeom>
                <a:solidFill>
                  <a:srgbClr val="30A9D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53" name="Rectangle 12"/>
                <p:cNvSpPr/>
                <p:nvPr/>
              </p:nvSpPr>
              <p:spPr>
                <a:xfrm>
                  <a:off x="6509927" y="1822152"/>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solidFill>
                  <a:srgbClr val="30A9D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43" name="Group 142"/>
              <p:cNvGrpSpPr/>
              <p:nvPr/>
            </p:nvGrpSpPr>
            <p:grpSpPr>
              <a:xfrm flipV="1">
                <a:off x="6422080" y="3210943"/>
                <a:ext cx="432048" cy="533946"/>
                <a:chOff x="6420109" y="1454894"/>
                <a:chExt cx="432048" cy="533946"/>
              </a:xfrm>
            </p:grpSpPr>
            <p:sp>
              <p:nvSpPr>
                <p:cNvPr id="150" name="Oval 149"/>
                <p:cNvSpPr/>
                <p:nvPr/>
              </p:nvSpPr>
              <p:spPr>
                <a:xfrm>
                  <a:off x="6420109" y="1454894"/>
                  <a:ext cx="432048" cy="432048"/>
                </a:xfrm>
                <a:prstGeom prst="ellipse">
                  <a:avLst/>
                </a:prstGeom>
                <a:solidFill>
                  <a:srgbClr val="30A9D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51" name="Rectangle 12"/>
                <p:cNvSpPr/>
                <p:nvPr/>
              </p:nvSpPr>
              <p:spPr>
                <a:xfrm>
                  <a:off x="6509927" y="1822152"/>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solidFill>
                  <a:srgbClr val="30A9D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44" name="Group 143"/>
              <p:cNvGrpSpPr/>
              <p:nvPr/>
            </p:nvGrpSpPr>
            <p:grpSpPr>
              <a:xfrm rot="5400000">
                <a:off x="6053948" y="2327949"/>
                <a:ext cx="432048" cy="545920"/>
                <a:chOff x="6420109" y="1454894"/>
                <a:chExt cx="432048" cy="545920"/>
              </a:xfrm>
              <a:solidFill>
                <a:schemeClr val="bg2"/>
              </a:solidFill>
            </p:grpSpPr>
            <p:sp>
              <p:nvSpPr>
                <p:cNvPr id="148" name="Oval 147"/>
                <p:cNvSpPr/>
                <p:nvPr/>
              </p:nvSpPr>
              <p:spPr>
                <a:xfrm>
                  <a:off x="6420109" y="1454894"/>
                  <a:ext cx="432048" cy="432048"/>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49" name="Rectangle 12"/>
                <p:cNvSpPr/>
                <p:nvPr/>
              </p:nvSpPr>
              <p:spPr>
                <a:xfrm>
                  <a:off x="6510040" y="1834126"/>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45" name="Group 144"/>
              <p:cNvGrpSpPr/>
              <p:nvPr/>
            </p:nvGrpSpPr>
            <p:grpSpPr>
              <a:xfrm rot="16200000" flipH="1">
                <a:off x="6756474" y="2333935"/>
                <a:ext cx="432048" cy="533946"/>
                <a:chOff x="6420109" y="1454894"/>
                <a:chExt cx="432048" cy="533946"/>
              </a:xfrm>
              <a:solidFill>
                <a:schemeClr val="bg2"/>
              </a:solidFill>
            </p:grpSpPr>
            <p:sp>
              <p:nvSpPr>
                <p:cNvPr id="146" name="Oval 145"/>
                <p:cNvSpPr/>
                <p:nvPr/>
              </p:nvSpPr>
              <p:spPr>
                <a:xfrm>
                  <a:off x="6420109" y="1454894"/>
                  <a:ext cx="432048" cy="432048"/>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47" name="Rectangle 12"/>
                <p:cNvSpPr/>
                <p:nvPr/>
              </p:nvSpPr>
              <p:spPr>
                <a:xfrm>
                  <a:off x="6509927" y="1822152"/>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grpSp>
          <p:nvGrpSpPr>
            <p:cNvPr id="110" name="Group 109"/>
            <p:cNvGrpSpPr/>
            <p:nvPr/>
          </p:nvGrpSpPr>
          <p:grpSpPr>
            <a:xfrm rot="8141066">
              <a:off x="4520227" y="2848180"/>
              <a:ext cx="1230486" cy="2281014"/>
              <a:chOff x="6008985" y="1454894"/>
              <a:chExt cx="1230486" cy="2281014"/>
            </a:xfrm>
          </p:grpSpPr>
          <p:sp>
            <p:nvSpPr>
              <p:cNvPr id="128" name="Rectangle 127"/>
              <p:cNvSpPr/>
              <p:nvPr/>
            </p:nvSpPr>
            <p:spPr>
              <a:xfrm>
                <a:off x="6012160" y="1988840"/>
                <a:ext cx="1224136" cy="1224136"/>
              </a:xfrm>
              <a:prstGeom prst="rect">
                <a:avLst/>
              </a:prstGeom>
              <a:solidFill>
                <a:srgbClr val="F1BF2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nvGrpSpPr>
              <p:cNvPr id="129" name="Group 128"/>
              <p:cNvGrpSpPr/>
              <p:nvPr/>
            </p:nvGrpSpPr>
            <p:grpSpPr>
              <a:xfrm>
                <a:off x="6420109" y="1454894"/>
                <a:ext cx="432048" cy="544290"/>
                <a:chOff x="6420109" y="1454894"/>
                <a:chExt cx="432048" cy="544290"/>
              </a:xfrm>
            </p:grpSpPr>
            <p:sp>
              <p:nvSpPr>
                <p:cNvPr id="139" name="Oval 138"/>
                <p:cNvSpPr/>
                <p:nvPr/>
              </p:nvSpPr>
              <p:spPr>
                <a:xfrm>
                  <a:off x="6420109" y="1454894"/>
                  <a:ext cx="432048" cy="432048"/>
                </a:xfrm>
                <a:prstGeom prst="ellipse">
                  <a:avLst/>
                </a:prstGeom>
                <a:solidFill>
                  <a:srgbClr val="F1BF2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40" name="Rectangle 12"/>
                <p:cNvSpPr/>
                <p:nvPr/>
              </p:nvSpPr>
              <p:spPr>
                <a:xfrm>
                  <a:off x="6510051" y="1832496"/>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solidFill>
                  <a:srgbClr val="F1BF2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30" name="Group 129"/>
              <p:cNvGrpSpPr/>
              <p:nvPr/>
            </p:nvGrpSpPr>
            <p:grpSpPr>
              <a:xfrm flipV="1">
                <a:off x="6421972" y="3201963"/>
                <a:ext cx="432048" cy="533945"/>
                <a:chOff x="6420001" y="1463875"/>
                <a:chExt cx="432048" cy="533945"/>
              </a:xfrm>
            </p:grpSpPr>
            <p:sp>
              <p:nvSpPr>
                <p:cNvPr id="137" name="Oval 136"/>
                <p:cNvSpPr/>
                <p:nvPr/>
              </p:nvSpPr>
              <p:spPr>
                <a:xfrm>
                  <a:off x="6420001" y="1463875"/>
                  <a:ext cx="432048" cy="432048"/>
                </a:xfrm>
                <a:prstGeom prst="ellipse">
                  <a:avLst/>
                </a:prstGeom>
                <a:solidFill>
                  <a:srgbClr val="F1BF2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38" name="Rectangle 12"/>
                <p:cNvSpPr/>
                <p:nvPr/>
              </p:nvSpPr>
              <p:spPr>
                <a:xfrm>
                  <a:off x="6509820" y="1831132"/>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solidFill>
                  <a:srgbClr val="F1BF2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31" name="Group 130"/>
              <p:cNvGrpSpPr/>
              <p:nvPr/>
            </p:nvGrpSpPr>
            <p:grpSpPr>
              <a:xfrm rot="5400000">
                <a:off x="6059934" y="2333935"/>
                <a:ext cx="432048" cy="533946"/>
                <a:chOff x="6420109" y="1454894"/>
                <a:chExt cx="432048" cy="533946"/>
              </a:xfrm>
              <a:solidFill>
                <a:schemeClr val="bg2"/>
              </a:solidFill>
            </p:grpSpPr>
            <p:sp>
              <p:nvSpPr>
                <p:cNvPr id="135" name="Oval 134"/>
                <p:cNvSpPr/>
                <p:nvPr/>
              </p:nvSpPr>
              <p:spPr>
                <a:xfrm>
                  <a:off x="6420109" y="1454894"/>
                  <a:ext cx="432048" cy="432048"/>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36" name="Rectangle 12"/>
                <p:cNvSpPr/>
                <p:nvPr/>
              </p:nvSpPr>
              <p:spPr>
                <a:xfrm>
                  <a:off x="6509927" y="1822152"/>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32" name="Group 131"/>
              <p:cNvGrpSpPr/>
              <p:nvPr/>
            </p:nvGrpSpPr>
            <p:grpSpPr>
              <a:xfrm rot="16200000" flipH="1">
                <a:off x="6756474" y="2333935"/>
                <a:ext cx="432048" cy="533946"/>
                <a:chOff x="6420109" y="1454894"/>
                <a:chExt cx="432048" cy="533946"/>
              </a:xfrm>
              <a:solidFill>
                <a:schemeClr val="bg2"/>
              </a:solidFill>
            </p:grpSpPr>
            <p:sp>
              <p:nvSpPr>
                <p:cNvPr id="133" name="Oval 132"/>
                <p:cNvSpPr/>
                <p:nvPr/>
              </p:nvSpPr>
              <p:spPr>
                <a:xfrm>
                  <a:off x="6420109" y="1454894"/>
                  <a:ext cx="432048" cy="432048"/>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34" name="Rectangle 12"/>
                <p:cNvSpPr/>
                <p:nvPr/>
              </p:nvSpPr>
              <p:spPr>
                <a:xfrm>
                  <a:off x="6509927" y="1822152"/>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grpSp>
          <p:nvGrpSpPr>
            <p:cNvPr id="111" name="Group 110"/>
            <p:cNvGrpSpPr/>
            <p:nvPr/>
          </p:nvGrpSpPr>
          <p:grpSpPr>
            <a:xfrm rot="13491341">
              <a:off x="3647948" y="3725639"/>
              <a:ext cx="1243524" cy="2278358"/>
              <a:chOff x="6008985" y="1442046"/>
              <a:chExt cx="1243524" cy="2278358"/>
            </a:xfrm>
          </p:grpSpPr>
          <p:sp>
            <p:nvSpPr>
              <p:cNvPr id="115" name="Rectangle 114"/>
              <p:cNvSpPr/>
              <p:nvPr/>
            </p:nvSpPr>
            <p:spPr>
              <a:xfrm>
                <a:off x="6028373" y="1976061"/>
                <a:ext cx="1224136" cy="1224136"/>
              </a:xfrm>
              <a:prstGeom prst="rect">
                <a:avLst/>
              </a:prstGeom>
              <a:solidFill>
                <a:srgbClr val="8C8C8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nvGrpSpPr>
              <p:cNvPr id="116" name="Group 115"/>
              <p:cNvGrpSpPr/>
              <p:nvPr/>
            </p:nvGrpSpPr>
            <p:grpSpPr>
              <a:xfrm>
                <a:off x="6436261" y="1442046"/>
                <a:ext cx="432048" cy="544289"/>
                <a:chOff x="6436261" y="1442046"/>
                <a:chExt cx="432048" cy="544289"/>
              </a:xfrm>
            </p:grpSpPr>
            <p:sp>
              <p:nvSpPr>
                <p:cNvPr id="126" name="Oval 125"/>
                <p:cNvSpPr/>
                <p:nvPr/>
              </p:nvSpPr>
              <p:spPr>
                <a:xfrm>
                  <a:off x="6436261" y="1442046"/>
                  <a:ext cx="432048" cy="432048"/>
                </a:xfrm>
                <a:prstGeom prst="ellipse">
                  <a:avLst/>
                </a:prstGeom>
                <a:solidFill>
                  <a:srgbClr val="8C8C8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27" name="Rectangle 12"/>
                <p:cNvSpPr/>
                <p:nvPr/>
              </p:nvSpPr>
              <p:spPr>
                <a:xfrm>
                  <a:off x="6526051" y="1819647"/>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solidFill>
                  <a:srgbClr val="8C8C8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17" name="Group 116"/>
              <p:cNvGrpSpPr/>
              <p:nvPr/>
            </p:nvGrpSpPr>
            <p:grpSpPr>
              <a:xfrm flipV="1">
                <a:off x="6427182" y="3186460"/>
                <a:ext cx="432048" cy="533944"/>
                <a:chOff x="6425211" y="1479379"/>
                <a:chExt cx="432048" cy="533944"/>
              </a:xfrm>
            </p:grpSpPr>
            <p:sp>
              <p:nvSpPr>
                <p:cNvPr id="124" name="Oval 123"/>
                <p:cNvSpPr/>
                <p:nvPr/>
              </p:nvSpPr>
              <p:spPr>
                <a:xfrm>
                  <a:off x="6425211" y="1479379"/>
                  <a:ext cx="432048" cy="432048"/>
                </a:xfrm>
                <a:prstGeom prst="ellipse">
                  <a:avLst/>
                </a:prstGeom>
                <a:solidFill>
                  <a:srgbClr val="8C8C8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25" name="Rectangle 12"/>
                <p:cNvSpPr/>
                <p:nvPr/>
              </p:nvSpPr>
              <p:spPr>
                <a:xfrm>
                  <a:off x="6515031" y="1846635"/>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solidFill>
                  <a:srgbClr val="8C8C8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18" name="Group 117"/>
              <p:cNvGrpSpPr/>
              <p:nvPr/>
            </p:nvGrpSpPr>
            <p:grpSpPr>
              <a:xfrm rot="5400000">
                <a:off x="6059934" y="2333935"/>
                <a:ext cx="432048" cy="533946"/>
                <a:chOff x="6420109" y="1454894"/>
                <a:chExt cx="432048" cy="533946"/>
              </a:xfrm>
              <a:solidFill>
                <a:schemeClr val="bg2"/>
              </a:solidFill>
            </p:grpSpPr>
            <p:sp>
              <p:nvSpPr>
                <p:cNvPr id="122" name="Oval 121"/>
                <p:cNvSpPr/>
                <p:nvPr/>
              </p:nvSpPr>
              <p:spPr>
                <a:xfrm>
                  <a:off x="6420109" y="1454894"/>
                  <a:ext cx="432048" cy="432048"/>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23" name="Rectangle 12"/>
                <p:cNvSpPr/>
                <p:nvPr/>
              </p:nvSpPr>
              <p:spPr>
                <a:xfrm>
                  <a:off x="6509927" y="1822152"/>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nvGrpSpPr>
              <p:cNvPr id="119" name="Group 118"/>
              <p:cNvGrpSpPr/>
              <p:nvPr/>
            </p:nvGrpSpPr>
            <p:grpSpPr>
              <a:xfrm rot="16200000" flipH="1">
                <a:off x="6756474" y="2333935"/>
                <a:ext cx="432048" cy="533946"/>
                <a:chOff x="6420109" y="1454894"/>
                <a:chExt cx="432048" cy="533946"/>
              </a:xfrm>
              <a:solidFill>
                <a:schemeClr val="bg2"/>
              </a:solidFill>
            </p:grpSpPr>
            <p:sp>
              <p:nvSpPr>
                <p:cNvPr id="120" name="Oval 119"/>
                <p:cNvSpPr/>
                <p:nvPr/>
              </p:nvSpPr>
              <p:spPr>
                <a:xfrm>
                  <a:off x="6420109" y="1454894"/>
                  <a:ext cx="432048" cy="432048"/>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21" name="Rectangle 12"/>
                <p:cNvSpPr/>
                <p:nvPr/>
              </p:nvSpPr>
              <p:spPr>
                <a:xfrm>
                  <a:off x="6509927" y="1822152"/>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grpSp>
          <p:nvGrpSpPr>
            <p:cNvPr id="112" name="Group 111"/>
            <p:cNvGrpSpPr/>
            <p:nvPr/>
          </p:nvGrpSpPr>
          <p:grpSpPr>
            <a:xfrm rot="18913742" flipV="1">
              <a:off x="3808839" y="4320759"/>
              <a:ext cx="432048" cy="559788"/>
              <a:chOff x="6425276" y="1438032"/>
              <a:chExt cx="432048" cy="559788"/>
            </a:xfrm>
            <a:solidFill>
              <a:schemeClr val="accent6"/>
            </a:solidFill>
          </p:grpSpPr>
          <p:sp>
            <p:nvSpPr>
              <p:cNvPr id="113" name="Oval 112"/>
              <p:cNvSpPr/>
              <p:nvPr/>
            </p:nvSpPr>
            <p:spPr>
              <a:xfrm>
                <a:off x="6425276" y="1438032"/>
                <a:ext cx="432048" cy="432048"/>
              </a:xfrm>
              <a:prstGeom prst="ellipse">
                <a:avLst/>
              </a:prstGeom>
              <a:solidFill>
                <a:srgbClr val="F1672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114" name="Rectangle 12"/>
              <p:cNvSpPr/>
              <p:nvPr/>
            </p:nvSpPr>
            <p:spPr>
              <a:xfrm>
                <a:off x="6509820" y="1831132"/>
                <a:ext cx="252413" cy="166688"/>
              </a:xfrm>
              <a:custGeom>
                <a:avLst/>
                <a:gdLst>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 name="connsiteX0" fmla="*/ 0 w 252413"/>
                  <a:gd name="connsiteY0" fmla="*/ 0 h 166688"/>
                  <a:gd name="connsiteX1" fmla="*/ 252413 w 252413"/>
                  <a:gd name="connsiteY1" fmla="*/ 0 h 166688"/>
                  <a:gd name="connsiteX2" fmla="*/ 252413 w 252413"/>
                  <a:gd name="connsiteY2" fmla="*/ 166688 h 166688"/>
                  <a:gd name="connsiteX3" fmla="*/ 0 w 252413"/>
                  <a:gd name="connsiteY3" fmla="*/ 166688 h 166688"/>
                  <a:gd name="connsiteX4" fmla="*/ 0 w 252413"/>
                  <a:gd name="connsiteY4" fmla="*/ 0 h 16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166688">
                    <a:moveTo>
                      <a:pt x="0" y="0"/>
                    </a:moveTo>
                    <a:lnTo>
                      <a:pt x="252413" y="0"/>
                    </a:lnTo>
                    <a:cubicBezTo>
                      <a:pt x="195263" y="55563"/>
                      <a:pt x="216695" y="118268"/>
                      <a:pt x="252413" y="166688"/>
                    </a:cubicBezTo>
                    <a:lnTo>
                      <a:pt x="0" y="166688"/>
                    </a:lnTo>
                    <a:cubicBezTo>
                      <a:pt x="35719" y="113506"/>
                      <a:pt x="52388" y="62707"/>
                      <a:pt x="0" y="0"/>
                    </a:cubicBezTo>
                    <a:close/>
                  </a:path>
                </a:pathLst>
              </a:custGeom>
              <a:solidFill>
                <a:srgbClr val="F1672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grpSp>
      </p:grpSp>
      <p:sp>
        <p:nvSpPr>
          <p:cNvPr id="160" name="Rectangle 159"/>
          <p:cNvSpPr/>
          <p:nvPr/>
        </p:nvSpPr>
        <p:spPr>
          <a:xfrm>
            <a:off x="6694688" y="1484784"/>
            <a:ext cx="2053776" cy="646331"/>
          </a:xfrm>
          <a:prstGeom prst="rect">
            <a:avLst/>
          </a:prstGeom>
        </p:spPr>
        <p:txBody>
          <a:bodyPr wrap="square" lIns="0" tIns="0" rIns="0" bIns="0">
            <a:spAutoFit/>
          </a:bodyPr>
          <a:lstStyle/>
          <a:p>
            <a:pPr>
              <a:spcAft>
                <a:spcPts val="600"/>
              </a:spcAft>
            </a:pPr>
            <a:r>
              <a:rPr lang="en-US" sz="1200" b="1" dirty="0" smtClean="0">
                <a:solidFill>
                  <a:srgbClr val="313131"/>
                </a:solidFill>
              </a:rPr>
              <a:t>CSS</a:t>
            </a:r>
            <a:r>
              <a:rPr lang="en-US" sz="1000" b="1" dirty="0" smtClean="0">
                <a:solidFill>
                  <a:srgbClr val="313131"/>
                </a:solidFill>
              </a:rPr>
              <a:t/>
            </a:r>
            <a:br>
              <a:rPr lang="en-US" sz="1000" b="1" dirty="0" smtClean="0">
                <a:solidFill>
                  <a:srgbClr val="313131"/>
                </a:solidFill>
              </a:rPr>
            </a:br>
            <a:r>
              <a:rPr lang="en-US" sz="1000" dirty="0" smtClean="0">
                <a:solidFill>
                  <a:srgbClr val="313131"/>
                </a:solidFill>
              </a:rPr>
              <a:t>Used for applying visual styles. </a:t>
            </a:r>
            <a:r>
              <a:rPr lang="en-US" sz="1000" dirty="0" smtClean="0"/>
              <a:t>CSS tells </a:t>
            </a:r>
            <a:r>
              <a:rPr lang="en-US" sz="1000" dirty="0"/>
              <a:t>the browser how each type of element should be </a:t>
            </a:r>
            <a:r>
              <a:rPr lang="en-US" sz="1000" dirty="0" smtClean="0"/>
              <a:t>displayed.</a:t>
            </a:r>
            <a:endParaRPr lang="en-US" sz="1000" dirty="0">
              <a:solidFill>
                <a:srgbClr val="313131"/>
              </a:solidFill>
            </a:endParaRPr>
          </a:p>
        </p:txBody>
      </p:sp>
      <p:cxnSp>
        <p:nvCxnSpPr>
          <p:cNvPr id="161" name="Elbow Connector 160"/>
          <p:cNvCxnSpPr/>
          <p:nvPr/>
        </p:nvCxnSpPr>
        <p:spPr>
          <a:xfrm flipV="1">
            <a:off x="4804384" y="1547813"/>
            <a:ext cx="1830502" cy="323165"/>
          </a:xfrm>
          <a:prstGeom prst="bentConnector3">
            <a:avLst>
              <a:gd name="adj1" fmla="val 46"/>
            </a:avLst>
          </a:prstGeom>
          <a:ln w="12700">
            <a:solidFill>
              <a:srgbClr val="0C73B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Elbow Connector 161"/>
          <p:cNvCxnSpPr/>
          <p:nvPr/>
        </p:nvCxnSpPr>
        <p:spPr>
          <a:xfrm rot="16200000" flipH="1">
            <a:off x="5537637" y="4316830"/>
            <a:ext cx="915553" cy="662388"/>
          </a:xfrm>
          <a:prstGeom prst="bentConnector3">
            <a:avLst>
              <a:gd name="adj1" fmla="val 100977"/>
            </a:avLst>
          </a:prstGeom>
          <a:ln w="12700">
            <a:solidFill>
              <a:srgbClr val="F1BF2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6368670" y="5013979"/>
            <a:ext cx="2395202" cy="954107"/>
          </a:xfrm>
          <a:prstGeom prst="rect">
            <a:avLst/>
          </a:prstGeom>
        </p:spPr>
        <p:txBody>
          <a:bodyPr wrap="square" lIns="0" tIns="0" rIns="0" bIns="0">
            <a:spAutoFit/>
          </a:bodyPr>
          <a:lstStyle/>
          <a:p>
            <a:pPr>
              <a:spcAft>
                <a:spcPts val="600"/>
              </a:spcAft>
            </a:pPr>
            <a:r>
              <a:rPr lang="en-US" sz="1200" b="1" dirty="0" smtClean="0">
                <a:solidFill>
                  <a:srgbClr val="313131"/>
                </a:solidFill>
              </a:rPr>
              <a:t>JavaScript</a:t>
            </a:r>
            <a:r>
              <a:rPr lang="en-US" sz="1000" b="1" dirty="0" smtClean="0">
                <a:solidFill>
                  <a:srgbClr val="313131"/>
                </a:solidFill>
              </a:rPr>
              <a:t/>
            </a:r>
            <a:br>
              <a:rPr lang="en-US" sz="1000" b="1" dirty="0" smtClean="0">
                <a:solidFill>
                  <a:srgbClr val="313131"/>
                </a:solidFill>
              </a:rPr>
            </a:br>
            <a:r>
              <a:rPr lang="en-US" sz="1000" dirty="0" smtClean="0">
                <a:solidFill>
                  <a:srgbClr val="313131"/>
                </a:solidFill>
              </a:rPr>
              <a:t>Used to define the interactivity. JavaScript </a:t>
            </a:r>
            <a:r>
              <a:rPr lang="en-US" sz="1000" dirty="0"/>
              <a:t>t</a:t>
            </a:r>
            <a:r>
              <a:rPr lang="en-US" sz="1000" dirty="0" smtClean="0"/>
              <a:t>ells </a:t>
            </a:r>
            <a:r>
              <a:rPr lang="en-US" sz="1000" dirty="0"/>
              <a:t>the browser how to change the web page in response to events </a:t>
            </a:r>
            <a:r>
              <a:rPr lang="en-US" sz="1000" dirty="0" smtClean="0"/>
              <a:t>(clicking </a:t>
            </a:r>
            <a:r>
              <a:rPr lang="en-US" sz="1000" dirty="0"/>
              <a:t>on something, or changing the value in a form </a:t>
            </a:r>
            <a:r>
              <a:rPr lang="en-US" sz="1000" dirty="0" smtClean="0"/>
              <a:t>input, for instance).</a:t>
            </a:r>
            <a:endParaRPr lang="en-US" sz="1000" dirty="0">
              <a:solidFill>
                <a:srgbClr val="313131"/>
              </a:solidFill>
            </a:endParaRPr>
          </a:p>
        </p:txBody>
      </p:sp>
      <p:cxnSp>
        <p:nvCxnSpPr>
          <p:cNvPr id="164" name="Elbow Connector 163"/>
          <p:cNvCxnSpPr/>
          <p:nvPr/>
        </p:nvCxnSpPr>
        <p:spPr>
          <a:xfrm rot="10800000">
            <a:off x="2035251" y="1677335"/>
            <a:ext cx="1592609" cy="1213503"/>
          </a:xfrm>
          <a:prstGeom prst="bentConnector3">
            <a:avLst>
              <a:gd name="adj1" fmla="val -3229"/>
            </a:avLst>
          </a:prstGeom>
          <a:ln w="12700">
            <a:solidFill>
              <a:srgbClr val="F1672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400690" y="1580025"/>
            <a:ext cx="1606464" cy="492443"/>
          </a:xfrm>
          <a:prstGeom prst="rect">
            <a:avLst/>
          </a:prstGeom>
        </p:spPr>
        <p:txBody>
          <a:bodyPr wrap="square" lIns="0" tIns="0" rIns="0" bIns="0">
            <a:spAutoFit/>
          </a:bodyPr>
          <a:lstStyle/>
          <a:p>
            <a:pPr algn="r">
              <a:spcAft>
                <a:spcPts val="600"/>
              </a:spcAft>
            </a:pPr>
            <a:r>
              <a:rPr lang="en-US" sz="1200" b="1" dirty="0" smtClean="0">
                <a:solidFill>
                  <a:srgbClr val="313131"/>
                </a:solidFill>
              </a:rPr>
              <a:t>HTML</a:t>
            </a:r>
            <a:r>
              <a:rPr lang="en-US" sz="1000" b="1" dirty="0" smtClean="0">
                <a:solidFill>
                  <a:srgbClr val="313131"/>
                </a:solidFill>
              </a:rPr>
              <a:t/>
            </a:r>
            <a:br>
              <a:rPr lang="en-US" sz="1000" b="1" dirty="0" smtClean="0">
                <a:solidFill>
                  <a:srgbClr val="313131"/>
                </a:solidFill>
              </a:rPr>
            </a:br>
            <a:r>
              <a:rPr lang="en-US" sz="1000" dirty="0" err="1" smtClean="0">
                <a:solidFill>
                  <a:srgbClr val="313131"/>
                </a:solidFill>
              </a:rPr>
              <a:t>HTML</a:t>
            </a:r>
            <a:r>
              <a:rPr lang="en-US" sz="1000" dirty="0" smtClean="0">
                <a:solidFill>
                  <a:srgbClr val="313131"/>
                </a:solidFill>
              </a:rPr>
              <a:t> </a:t>
            </a:r>
            <a:r>
              <a:rPr lang="en-US" sz="1000" dirty="0">
                <a:solidFill>
                  <a:srgbClr val="313131"/>
                </a:solidFill>
              </a:rPr>
              <a:t>markup defines the </a:t>
            </a:r>
            <a:r>
              <a:rPr lang="en-US" sz="1000" dirty="0" smtClean="0">
                <a:solidFill>
                  <a:srgbClr val="313131"/>
                </a:solidFill>
              </a:rPr>
              <a:t>structure </a:t>
            </a:r>
            <a:r>
              <a:rPr lang="en-US" sz="1000" dirty="0">
                <a:solidFill>
                  <a:srgbClr val="313131"/>
                </a:solidFill>
              </a:rPr>
              <a:t>of a </a:t>
            </a:r>
            <a:r>
              <a:rPr lang="en-US" sz="1000" dirty="0" smtClean="0">
                <a:solidFill>
                  <a:srgbClr val="313131"/>
                </a:solidFill>
              </a:rPr>
              <a:t>document.</a:t>
            </a:r>
            <a:endParaRPr lang="en-US" sz="1000" dirty="0">
              <a:solidFill>
                <a:srgbClr val="313131"/>
              </a:solidFill>
            </a:endParaRPr>
          </a:p>
        </p:txBody>
      </p:sp>
      <p:sp>
        <p:nvSpPr>
          <p:cNvPr id="166" name="Rectangle 165"/>
          <p:cNvSpPr/>
          <p:nvPr/>
        </p:nvSpPr>
        <p:spPr>
          <a:xfrm>
            <a:off x="228600" y="5050129"/>
            <a:ext cx="1771563" cy="492443"/>
          </a:xfrm>
          <a:prstGeom prst="rect">
            <a:avLst/>
          </a:prstGeom>
        </p:spPr>
        <p:txBody>
          <a:bodyPr wrap="square" lIns="0" tIns="0" rIns="0" bIns="0">
            <a:spAutoFit/>
          </a:bodyPr>
          <a:lstStyle/>
          <a:p>
            <a:pPr algn="r">
              <a:spcAft>
                <a:spcPts val="600"/>
              </a:spcAft>
            </a:pPr>
            <a:r>
              <a:rPr lang="en-US" sz="1200" b="1" dirty="0" smtClean="0">
                <a:solidFill>
                  <a:srgbClr val="313131"/>
                </a:solidFill>
              </a:rPr>
              <a:t>Data-Driven-Documents</a:t>
            </a:r>
            <a:r>
              <a:rPr lang="en-US" sz="1000" b="1" dirty="0" smtClean="0">
                <a:solidFill>
                  <a:srgbClr val="313131"/>
                </a:solidFill>
              </a:rPr>
              <a:t/>
            </a:r>
            <a:br>
              <a:rPr lang="en-US" sz="1000" b="1" dirty="0" smtClean="0">
                <a:solidFill>
                  <a:srgbClr val="313131"/>
                </a:solidFill>
              </a:rPr>
            </a:br>
            <a:r>
              <a:rPr lang="en-US" sz="1000" dirty="0" smtClean="0">
                <a:solidFill>
                  <a:srgbClr val="313131"/>
                </a:solidFill>
              </a:rPr>
              <a:t>Create unique and interactive visualizations.</a:t>
            </a:r>
            <a:endParaRPr lang="en-US" sz="1000" dirty="0">
              <a:solidFill>
                <a:srgbClr val="313131"/>
              </a:solidFill>
            </a:endParaRPr>
          </a:p>
        </p:txBody>
      </p:sp>
      <p:cxnSp>
        <p:nvCxnSpPr>
          <p:cNvPr id="167" name="Elbow Connector 166"/>
          <p:cNvCxnSpPr/>
          <p:nvPr/>
        </p:nvCxnSpPr>
        <p:spPr>
          <a:xfrm rot="10800000" flipV="1">
            <a:off x="1835697" y="4507747"/>
            <a:ext cx="2213011" cy="485942"/>
          </a:xfrm>
          <a:prstGeom prst="bentConnector3">
            <a:avLst>
              <a:gd name="adj1" fmla="val 99927"/>
            </a:avLst>
          </a:prstGeom>
          <a:ln w="12700">
            <a:solidFill>
              <a:srgbClr val="8C8C8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213094" y="5087913"/>
            <a:ext cx="340038" cy="345060"/>
            <a:chOff x="6571610" y="3504656"/>
            <a:chExt cx="340038" cy="345060"/>
          </a:xfrm>
        </p:grpSpPr>
        <p:pic>
          <p:nvPicPr>
            <p:cNvPr id="177" name="Picture 3" descr="C:\Users\kknight\Desktop\cog 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8336" y="3504656"/>
              <a:ext cx="231650" cy="226773"/>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3" descr="C:\Users\kknight\Desktop\cog icon.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571610" y="3733733"/>
              <a:ext cx="118477" cy="115983"/>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3" descr="C:\Users\kknight\Desktop\cog icon.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rot="767128">
              <a:off x="6696277" y="3713637"/>
              <a:ext cx="118477" cy="115983"/>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3" descr="C:\Users\kknight\Desktop\cog icon.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793171" y="3640245"/>
              <a:ext cx="118477" cy="115983"/>
            </a:xfrm>
            <a:prstGeom prst="rect">
              <a:avLst/>
            </a:prstGeom>
            <a:noFill/>
            <a:extLst>
              <a:ext uri="{909E8E84-426E-40DD-AFC4-6F175D3DCCD1}">
                <a14:hiddenFill xmlns:a14="http://schemas.microsoft.com/office/drawing/2010/main">
                  <a:solidFill>
                    <a:srgbClr val="FFFFFF"/>
                  </a:solidFill>
                </a14:hiddenFill>
              </a:ext>
            </a:extLst>
          </p:spPr>
        </p:pic>
      </p:grpSp>
      <p:pic>
        <p:nvPicPr>
          <p:cNvPr id="82" name="Picture 2" descr="http://frutbunn.tk/wp-content/uploads/2015/06/js.png"/>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2148798" y="1772816"/>
            <a:ext cx="669309" cy="89311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frutbunn.tk/wp-content/uploads/2015/06/js.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5469701" y="5183053"/>
            <a:ext cx="682816" cy="89489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http://frutbunn.tk/wp-content/uploads/2015/06/js.png"/>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5861414" y="1670344"/>
            <a:ext cx="705026" cy="96740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11"/>
          <a:stretch>
            <a:fillRect/>
          </a:stretch>
        </p:blipFill>
        <p:spPr>
          <a:xfrm>
            <a:off x="2164454" y="4668536"/>
            <a:ext cx="687119" cy="646358"/>
          </a:xfrm>
          <a:prstGeom prst="rect">
            <a:avLst/>
          </a:prstGeom>
        </p:spPr>
      </p:pic>
    </p:spTree>
    <p:extLst>
      <p:ext uri="{BB962C8B-B14F-4D97-AF65-F5344CB8AC3E}">
        <p14:creationId xmlns:p14="http://schemas.microsoft.com/office/powerpoint/2010/main" val="120800736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endParaRPr lang="pt-PT"/>
          </a:p>
        </p:txBody>
      </p:sp>
      <p:sp>
        <p:nvSpPr>
          <p:cNvPr id="8" name="Title 4"/>
          <p:cNvSpPr>
            <a:spLocks noGrp="1"/>
          </p:cNvSpPr>
          <p:nvPr>
            <p:ph type="title"/>
          </p:nvPr>
        </p:nvSpPr>
        <p:spPr/>
        <p:txBody>
          <a:bodyPr>
            <a:normAutofit/>
          </a:bodyPr>
          <a:lstStyle/>
          <a:p>
            <a:r>
              <a:rPr lang="en-GB" dirty="0" smtClean="0"/>
              <a:t>Data-Driven-Documents (D3)</a:t>
            </a:r>
            <a:endParaRPr lang="en-GB" dirty="0"/>
          </a:p>
        </p:txBody>
      </p:sp>
      <p:sp>
        <p:nvSpPr>
          <p:cNvPr id="5" name="Text Placeholder 4"/>
          <p:cNvSpPr>
            <a:spLocks noGrp="1"/>
          </p:cNvSpPr>
          <p:nvPr>
            <p:ph type="body" sz="quarter" idx="14"/>
          </p:nvPr>
        </p:nvSpPr>
        <p:spPr/>
        <p:txBody>
          <a:bodyPr/>
          <a:lstStyle/>
          <a:p>
            <a:endParaRPr lang="pt-PT"/>
          </a:p>
        </p:txBody>
      </p:sp>
      <p:sp>
        <p:nvSpPr>
          <p:cNvPr id="3" name="Slide Number Placeholder 2"/>
          <p:cNvSpPr>
            <a:spLocks noGrp="1"/>
          </p:cNvSpPr>
          <p:nvPr>
            <p:ph type="sldNum" sz="quarter" idx="4"/>
          </p:nvPr>
        </p:nvSpPr>
        <p:spPr/>
        <p:txBody>
          <a:bodyPr/>
          <a:lstStyle/>
          <a:p>
            <a:fld id="{95CC1D26-A9BD-4BDE-BDD9-08EDBAE96860}" type="slidenum">
              <a:rPr lang="en-GB" smtClean="0"/>
              <a:pPr/>
              <a:t>9</a:t>
            </a:fld>
            <a:endParaRPr lang="en-GB" dirty="0"/>
          </a:p>
        </p:txBody>
      </p:sp>
      <p:graphicFrame>
        <p:nvGraphicFramePr>
          <p:cNvPr id="371718" name="Rectangle 6" hidden="1"/>
          <p:cNvGraphicFramePr>
            <a:graphicFrameLocks/>
          </p:cNvGraphicFramePr>
          <p:nvPr>
            <p:custDataLst>
              <p:tags r:id="rId2"/>
            </p:custDataLst>
          </p:nvPr>
        </p:nvGraphicFramePr>
        <p:xfrm>
          <a:off x="351692" y="263770"/>
          <a:ext cx="134816" cy="146538"/>
        </p:xfrm>
        <a:graphic>
          <a:graphicData uri="http://schemas.openxmlformats.org/presentationml/2006/ole">
            <mc:AlternateContent xmlns:mc="http://schemas.openxmlformats.org/markup-compatibility/2006">
              <mc:Choice xmlns:v="urn:schemas-microsoft-com:vml" Requires="v">
                <p:oleObj spid="_x0000_s3169" name="think-cell Slide" r:id="rId7" imgW="0" imgH="0" progId="">
                  <p:embed/>
                </p:oleObj>
              </mc:Choice>
              <mc:Fallback>
                <p:oleObj name="think-cell Slide" r:id="rId7"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51692" y="263770"/>
                        <a:ext cx="134816"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3657600" y="6107668"/>
            <a:ext cx="1762021" cy="369332"/>
          </a:xfrm>
          <a:prstGeom prst="rect">
            <a:avLst/>
          </a:prstGeom>
        </p:spPr>
        <p:txBody>
          <a:bodyPr wrap="none">
            <a:spAutoFit/>
          </a:bodyPr>
          <a:lstStyle/>
          <a:p>
            <a:r>
              <a:rPr lang="pt-PT" i="1" dirty="0" smtClean="0"/>
              <a:t>https://d3js.org</a:t>
            </a:r>
            <a:r>
              <a:rPr lang="pt-PT" i="1" dirty="0"/>
              <a:t>/</a:t>
            </a:r>
          </a:p>
        </p:txBody>
      </p:sp>
      <p:pic>
        <p:nvPicPr>
          <p:cNvPr id="11" name="ScreenCapture_5-12-2016 3.38.15 PM">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06578" y="1375906"/>
            <a:ext cx="8667466" cy="4506782"/>
          </a:xfrm>
          <a:prstGeom prst="rect">
            <a:avLst/>
          </a:prstGeom>
        </p:spPr>
      </p:pic>
    </p:spTree>
    <p:extLst>
      <p:ext uri="{BB962C8B-B14F-4D97-AF65-F5344CB8AC3E}">
        <p14:creationId xmlns:p14="http://schemas.microsoft.com/office/powerpoint/2010/main" val="3376350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18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Presentation Screen Template 050214">
  <a:themeElements>
    <a:clrScheme name="Custom 98">
      <a:dk1>
        <a:sysClr val="windowText" lastClr="000000"/>
      </a:dk1>
      <a:lt1>
        <a:sysClr val="window" lastClr="FFFFFF"/>
      </a:lt1>
      <a:dk2>
        <a:srgbClr val="313131"/>
      </a:dk2>
      <a:lt2>
        <a:srgbClr val="FFFFFF"/>
      </a:lt2>
      <a:accent1>
        <a:srgbClr val="002776"/>
      </a:accent1>
      <a:accent2>
        <a:srgbClr val="81BC00"/>
      </a:accent2>
      <a:accent3>
        <a:srgbClr val="00A1DE"/>
      </a:accent3>
      <a:accent4>
        <a:srgbClr val="3C8A2E"/>
      </a:accent4>
      <a:accent5>
        <a:srgbClr val="575757"/>
      </a:accent5>
      <a:accent6>
        <a:srgbClr val="BDD203"/>
      </a:accent6>
      <a:hlink>
        <a:srgbClr val="00A1DE"/>
      </a:hlink>
      <a:folHlink>
        <a:srgbClr val="72C7E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eloitte PowerPoint template 4_3.pptx" id="{0AF0E5BE-87C8-4333-8B9E-955A40374C35}" vid="{27E9AB72-F9FE-428A-A742-EE75A7F95A92}"/>
    </a:ext>
  </a:extLst>
</a:theme>
</file>

<file path=ppt/theme/theme2.xml><?xml version="1.0" encoding="utf-8"?>
<a:theme xmlns:a="http://schemas.openxmlformats.org/drawingml/2006/main" name="Office Theme">
  <a:themeElements>
    <a:clrScheme name="Deloitte">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Deloitte">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Deloitte PowerPoint template 4_3</Template>
  <TotalTime>2104</TotalTime>
  <Words>790</Words>
  <Application>Microsoft Office PowerPoint</Application>
  <PresentationFormat>On-screen Show (4:3)</PresentationFormat>
  <Paragraphs>159</Paragraphs>
  <Slides>21</Slides>
  <Notes>13</Notes>
  <HiddenSlides>2</HiddenSlides>
  <MMClips>6</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29" baseType="lpstr">
      <vt:lpstr>Arial</vt:lpstr>
      <vt:lpstr>Calibri</vt:lpstr>
      <vt:lpstr>Calibri Light</vt:lpstr>
      <vt:lpstr>Times New Roman</vt:lpstr>
      <vt:lpstr>Deloitte Presentation Screen Template 050214</vt:lpstr>
      <vt:lpstr>Office Theme</vt:lpstr>
      <vt:lpstr>1_Office Theme</vt:lpstr>
      <vt:lpstr>think-cell Slide</vt:lpstr>
      <vt:lpstr>Are you HIPEd about exploring information?</vt:lpstr>
      <vt:lpstr>PowerPoint Presentation</vt:lpstr>
      <vt:lpstr>Básicos da visualização</vt:lpstr>
      <vt:lpstr>Básicos da visualização</vt:lpstr>
      <vt:lpstr>Básicos da visualização</vt:lpstr>
      <vt:lpstr>Básicos da visualização</vt:lpstr>
      <vt:lpstr>Como criar visualizações </vt:lpstr>
      <vt:lpstr>Como criar visualizações</vt:lpstr>
      <vt:lpstr>Data-Driven-Documents (D3)</vt:lpstr>
      <vt:lpstr>Data-Driven-Documents (D3)</vt:lpstr>
      <vt:lpstr>Data-Driven-Documents (D3)</vt:lpstr>
      <vt:lpstr>Web Server</vt:lpstr>
      <vt:lpstr>Web Server</vt:lpstr>
      <vt:lpstr>Data-Driven-Documents (D3)</vt:lpstr>
      <vt:lpstr>Data-Driven-Documents (D3)</vt:lpstr>
      <vt:lpstr>Data-Driven-Documents (D3)</vt:lpstr>
      <vt:lpstr>Ferramenta de visualização</vt:lpstr>
      <vt:lpstr>Perguntas </vt:lpstr>
      <vt:lpstr>PowerPoint Presentation</vt:lpstr>
      <vt:lpstr>Data-Driven-Documents (D3)</vt:lpstr>
      <vt:lpstr>Data-Driven-Documents (D3)</vt:lpstr>
    </vt:vector>
  </TitlesOfParts>
  <Company>Deloitte Touche Tohmatsu Services,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you HIPEd about exploring information?</dc:title>
  <dc:creator>maniceto</dc:creator>
  <cp:lastModifiedBy>maniceto</cp:lastModifiedBy>
  <cp:revision>103</cp:revision>
  <cp:lastPrinted>2015-12-16T17:11:08Z</cp:lastPrinted>
  <dcterms:created xsi:type="dcterms:W3CDTF">2016-05-12T14:30:32Z</dcterms:created>
  <dcterms:modified xsi:type="dcterms:W3CDTF">2016-10-04T13:19:59Z</dcterms:modified>
</cp:coreProperties>
</file>